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A84744-D1BF-D61B-5B96-E98DB73D4698}" name="buccini.natalie@gmail.com" initials="bu" userId="S::urn:spo:guest#buccini.natalie@gmail.com::" providerId="AD"/>
  <p188:author id="{1014874A-2F43-A002-8D11-8FB8D40176D2}" name="Malani, Sneha" initials="MS" userId="S::sneha.malani@crs.org::4358c1de-ea41-4c35-b6fb-0591170a2f0f" providerId="AD"/>
  <p188:author id="{A6505A67-D3A7-404B-3F39-B378900A0E1D}" name="osama.joudah@acted.org" initials="os" userId="S::urn:spo:guest#osama.joudah@acted.org::" providerId="AD"/>
  <p188:author id="{50289C8E-3B65-02F4-BB87-F47F8F135D6D}" name="Ayoub, Rana" initials="RA" userId="S::rana.ayoub@crs.org::69302795-d1a1-411a-a27a-1ce2a0c91630" providerId="AD"/>
  <p188:author id="{C94B5AAC-1713-5324-4220-1AFCFA882E3E}" name="Barakat, Laila" initials="BL" userId="S::laila.barakat@crs.org::38dd8330-1a05-4660-8777-0dccc569f5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  <a:srgbClr val="B46A4F"/>
    <a:srgbClr val="FFE9CE"/>
    <a:srgbClr val="4E95D9"/>
    <a:srgbClr val="FFE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6DBC2-F083-4BAF-791C-A199D285155C}" v="13" dt="2025-10-28T12:23:14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28" y="48"/>
      </p:cViewPr>
      <p:guideLst>
        <p:guide orient="horz" pos="381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cini.natalie@gmail.com" userId="S::urn:spo:guest#buccini.natalie@gmail.com::" providerId="AD" clId="Web-{20B3B7D4-E51E-7DDD-E17F-326A0A74B42B}"/>
    <pc:docChg chg="modSld">
      <pc:chgData name="buccini.natalie@gmail.com" userId="S::urn:spo:guest#buccini.natalie@gmail.com::" providerId="AD" clId="Web-{20B3B7D4-E51E-7DDD-E17F-326A0A74B42B}" dt="2025-10-16T14:29:42.218" v="497" actId="1076"/>
      <pc:docMkLst>
        <pc:docMk/>
      </pc:docMkLst>
      <pc:sldChg chg="addSp delSp modSp">
        <pc:chgData name="buccini.natalie@gmail.com" userId="S::urn:spo:guest#buccini.natalie@gmail.com::" providerId="AD" clId="Web-{20B3B7D4-E51E-7DDD-E17F-326A0A74B42B}" dt="2025-10-16T14:07:54.843" v="227" actId="20577"/>
        <pc:sldMkLst>
          <pc:docMk/>
          <pc:sldMk cId="1398093369" sldId="256"/>
        </pc:sldMkLst>
        <pc:spChg chg="mod">
          <ac:chgData name="buccini.natalie@gmail.com" userId="S::urn:spo:guest#buccini.natalie@gmail.com::" providerId="AD" clId="Web-{20B3B7D4-E51E-7DDD-E17F-326A0A74B42B}" dt="2025-10-16T14:07:22.358" v="210" actId="1076"/>
          <ac:spMkLst>
            <pc:docMk/>
            <pc:sldMk cId="1398093369" sldId="256"/>
            <ac:spMk id="26" creationId="{9A71151D-91ED-EC7D-045B-2E3A393A46DD}"/>
          </ac:spMkLst>
        </pc:spChg>
        <pc:spChg chg="mod">
          <ac:chgData name="buccini.natalie@gmail.com" userId="S::urn:spo:guest#buccini.natalie@gmail.com::" providerId="AD" clId="Web-{20B3B7D4-E51E-7DDD-E17F-326A0A74B42B}" dt="2025-10-16T14:07:22.358" v="208" actId="1076"/>
          <ac:spMkLst>
            <pc:docMk/>
            <pc:sldMk cId="1398093369" sldId="256"/>
            <ac:spMk id="28" creationId="{B9F92465-F25B-BA50-BDE3-0DAF919CD25C}"/>
          </ac:spMkLst>
        </pc:spChg>
        <pc:spChg chg="mod">
          <ac:chgData name="buccini.natalie@gmail.com" userId="S::urn:spo:guest#buccini.natalie@gmail.com::" providerId="AD" clId="Web-{20B3B7D4-E51E-7DDD-E17F-326A0A74B42B}" dt="2025-10-16T14:07:22.358" v="207" actId="1076"/>
          <ac:spMkLst>
            <pc:docMk/>
            <pc:sldMk cId="1398093369" sldId="256"/>
            <ac:spMk id="29" creationId="{3511AA03-026C-7C4E-3AF4-3859EEBCF7E9}"/>
          </ac:spMkLst>
        </pc:spChg>
        <pc:spChg chg="mod">
          <ac:chgData name="buccini.natalie@gmail.com" userId="S::urn:spo:guest#buccini.natalie@gmail.com::" providerId="AD" clId="Web-{20B3B7D4-E51E-7DDD-E17F-326A0A74B42B}" dt="2025-10-16T14:00:07.499" v="44" actId="20577"/>
          <ac:spMkLst>
            <pc:docMk/>
            <pc:sldMk cId="1398093369" sldId="256"/>
            <ac:spMk id="34" creationId="{A8B70D91-20AC-A0AD-9B28-10AD6F9CBA81}"/>
          </ac:spMkLst>
        </pc:spChg>
        <pc:spChg chg="mod">
          <ac:chgData name="buccini.natalie@gmail.com" userId="S::urn:spo:guest#buccini.natalie@gmail.com::" providerId="AD" clId="Web-{20B3B7D4-E51E-7DDD-E17F-326A0A74B42B}" dt="2025-10-16T14:07:54.843" v="227" actId="20577"/>
          <ac:spMkLst>
            <pc:docMk/>
            <pc:sldMk cId="1398093369" sldId="256"/>
            <ac:spMk id="35" creationId="{AE660AE1-19DE-7952-6CB8-AE4247C2F300}"/>
          </ac:spMkLst>
        </pc:spChg>
        <pc:spChg chg="mod">
          <ac:chgData name="buccini.natalie@gmail.com" userId="S::urn:spo:guest#buccini.natalie@gmail.com::" providerId="AD" clId="Web-{20B3B7D4-E51E-7DDD-E17F-326A0A74B42B}" dt="2025-10-16T14:07:41.687" v="221" actId="1076"/>
          <ac:spMkLst>
            <pc:docMk/>
            <pc:sldMk cId="1398093369" sldId="256"/>
            <ac:spMk id="62" creationId="{6005EB2B-F7BF-1808-04FC-8B720787B9D3}"/>
          </ac:spMkLst>
        </pc:spChg>
        <pc:spChg chg="mod">
          <ac:chgData name="buccini.natalie@gmail.com" userId="S::urn:spo:guest#buccini.natalie@gmail.com::" providerId="AD" clId="Web-{20B3B7D4-E51E-7DDD-E17F-326A0A74B42B}" dt="2025-10-16T14:07:41.874" v="223" actId="1076"/>
          <ac:spMkLst>
            <pc:docMk/>
            <pc:sldMk cId="1398093369" sldId="256"/>
            <ac:spMk id="64" creationId="{8B65F955-BE22-A4C5-8735-CEE2EAD1C30F}"/>
          </ac:spMkLst>
        </pc:spChg>
        <pc:spChg chg="mod">
          <ac:chgData name="buccini.natalie@gmail.com" userId="S::urn:spo:guest#buccini.natalie@gmail.com::" providerId="AD" clId="Web-{20B3B7D4-E51E-7DDD-E17F-326A0A74B42B}" dt="2025-10-16T14:07:41.905" v="224" actId="1076"/>
          <ac:spMkLst>
            <pc:docMk/>
            <pc:sldMk cId="1398093369" sldId="256"/>
            <ac:spMk id="66" creationId="{CE336BDB-D4A5-FCA7-B697-39F4FED471DB}"/>
          </ac:spMkLst>
        </pc:spChg>
        <pc:grpChg chg="mod">
          <ac:chgData name="buccini.natalie@gmail.com" userId="S::urn:spo:guest#buccini.natalie@gmail.com::" providerId="AD" clId="Web-{20B3B7D4-E51E-7DDD-E17F-326A0A74B42B}" dt="2025-10-16T14:07:22.358" v="206" actId="1076"/>
          <ac:grpSpMkLst>
            <pc:docMk/>
            <pc:sldMk cId="1398093369" sldId="256"/>
            <ac:grpSpMk id="31" creationId="{8FC302A3-7DE6-A208-EFD8-B87764D5BCCE}"/>
          </ac:grpSpMkLst>
        </pc:grpChg>
        <pc:grpChg chg="mod">
          <ac:chgData name="buccini.natalie@gmail.com" userId="S::urn:spo:guest#buccini.natalie@gmail.com::" providerId="AD" clId="Web-{20B3B7D4-E51E-7DDD-E17F-326A0A74B42B}" dt="2025-10-16T14:07:41.827" v="222" actId="1076"/>
          <ac:grpSpMkLst>
            <pc:docMk/>
            <pc:sldMk cId="1398093369" sldId="256"/>
            <ac:grpSpMk id="67" creationId="{134BB666-0EFA-4A64-0CF0-FF0E5FB8E223}"/>
          </ac:grpSpMkLst>
        </pc:grpChg>
        <pc:picChg chg="mod">
          <ac:chgData name="buccini.natalie@gmail.com" userId="S::urn:spo:guest#buccini.natalie@gmail.com::" providerId="AD" clId="Web-{20B3B7D4-E51E-7DDD-E17F-326A0A74B42B}" dt="2025-10-16T14:07:22.358" v="211" actId="1076"/>
          <ac:picMkLst>
            <pc:docMk/>
            <pc:sldMk cId="1398093369" sldId="256"/>
            <ac:picMk id="25" creationId="{C00C6F3D-BF06-3E9D-A733-BD86CD014966}"/>
          </ac:picMkLst>
        </pc:picChg>
        <pc:picChg chg="mod">
          <ac:chgData name="buccini.natalie@gmail.com" userId="S::urn:spo:guest#buccini.natalie@gmail.com::" providerId="AD" clId="Web-{20B3B7D4-E51E-7DDD-E17F-326A0A74B42B}" dt="2025-10-16T14:07:22.358" v="209" actId="1076"/>
          <ac:picMkLst>
            <pc:docMk/>
            <pc:sldMk cId="1398093369" sldId="256"/>
            <ac:picMk id="27" creationId="{5F20EC4A-0A49-3BC7-758F-F58E887FDFB4}"/>
          </ac:picMkLst>
        </pc:picChg>
        <pc:picChg chg="mod">
          <ac:chgData name="buccini.natalie@gmail.com" userId="S::urn:spo:guest#buccini.natalie@gmail.com::" providerId="AD" clId="Web-{20B3B7D4-E51E-7DDD-E17F-326A0A74B42B}" dt="2025-10-16T14:07:22.358" v="204" actId="1076"/>
          <ac:picMkLst>
            <pc:docMk/>
            <pc:sldMk cId="1398093369" sldId="256"/>
            <ac:picMk id="36" creationId="{786F1240-2901-628B-FB10-B1AA12C03898}"/>
          </ac:picMkLst>
        </pc:picChg>
      </pc:sldChg>
      <pc:sldChg chg="addSp modSp">
        <pc:chgData name="buccini.natalie@gmail.com" userId="S::urn:spo:guest#buccini.natalie@gmail.com::" providerId="AD" clId="Web-{20B3B7D4-E51E-7DDD-E17F-326A0A74B42B}" dt="2025-10-16T14:29:42.218" v="497" actId="1076"/>
        <pc:sldMkLst>
          <pc:docMk/>
          <pc:sldMk cId="2288599192" sldId="257"/>
        </pc:sldMkLst>
        <pc:spChg chg="add mod">
          <ac:chgData name="buccini.natalie@gmail.com" userId="S::urn:spo:guest#buccini.natalie@gmail.com::" providerId="AD" clId="Web-{20B3B7D4-E51E-7DDD-E17F-326A0A74B42B}" dt="2025-10-16T14:19:21.062" v="490" actId="20577"/>
          <ac:spMkLst>
            <pc:docMk/>
            <pc:sldMk cId="2288599192" sldId="257"/>
            <ac:spMk id="9" creationId="{8732BE97-EAFB-3107-B69A-158EE7DFC686}"/>
          </ac:spMkLst>
        </pc:spChg>
        <pc:spChg chg="mod">
          <ac:chgData name="buccini.natalie@gmail.com" userId="S::urn:spo:guest#buccini.natalie@gmail.com::" providerId="AD" clId="Web-{20B3B7D4-E51E-7DDD-E17F-326A0A74B42B}" dt="2025-10-16T14:11:00.843" v="337" actId="1076"/>
          <ac:spMkLst>
            <pc:docMk/>
            <pc:sldMk cId="2288599192" sldId="257"/>
            <ac:spMk id="10" creationId="{F487875D-4661-13F5-CB94-70332DB75C4A}"/>
          </ac:spMkLst>
        </pc:spChg>
        <pc:spChg chg="mod">
          <ac:chgData name="buccini.natalie@gmail.com" userId="S::urn:spo:guest#buccini.natalie@gmail.com::" providerId="AD" clId="Web-{20B3B7D4-E51E-7DDD-E17F-326A0A74B42B}" dt="2025-10-16T14:15:50.249" v="431" actId="1076"/>
          <ac:spMkLst>
            <pc:docMk/>
            <pc:sldMk cId="2288599192" sldId="257"/>
            <ac:spMk id="12" creationId="{99D8BE7E-170B-BEAB-74AF-A52A0B7104CF}"/>
          </ac:spMkLst>
        </pc:spChg>
        <pc:spChg chg="mod">
          <ac:chgData name="buccini.natalie@gmail.com" userId="S::urn:spo:guest#buccini.natalie@gmail.com::" providerId="AD" clId="Web-{20B3B7D4-E51E-7DDD-E17F-326A0A74B42B}" dt="2025-10-16T14:15:51.203" v="434" actId="14100"/>
          <ac:spMkLst>
            <pc:docMk/>
            <pc:sldMk cId="2288599192" sldId="257"/>
            <ac:spMk id="16" creationId="{B0739333-7D39-15EF-7127-AA9715E8658C}"/>
          </ac:spMkLst>
        </pc:spChg>
        <pc:spChg chg="mod">
          <ac:chgData name="buccini.natalie@gmail.com" userId="S::urn:spo:guest#buccini.natalie@gmail.com::" providerId="AD" clId="Web-{20B3B7D4-E51E-7DDD-E17F-326A0A74B42B}" dt="2025-10-16T14:15:52.484" v="436" actId="1076"/>
          <ac:spMkLst>
            <pc:docMk/>
            <pc:sldMk cId="2288599192" sldId="257"/>
            <ac:spMk id="18" creationId="{F783C00B-87AB-4242-29CF-3ABDE2B2BF4D}"/>
          </ac:spMkLst>
        </pc:spChg>
        <pc:spChg chg="mod">
          <ac:chgData name="buccini.natalie@gmail.com" userId="S::urn:spo:guest#buccini.natalie@gmail.com::" providerId="AD" clId="Web-{20B3B7D4-E51E-7DDD-E17F-326A0A74B42B}" dt="2025-10-16T14:16:55.374" v="445" actId="1076"/>
          <ac:spMkLst>
            <pc:docMk/>
            <pc:sldMk cId="2288599192" sldId="257"/>
            <ac:spMk id="45" creationId="{ACE0D9C2-8894-7980-D03D-256B7E1915D4}"/>
          </ac:spMkLst>
        </pc:spChg>
        <pc:spChg chg="mod">
          <ac:chgData name="buccini.natalie@gmail.com" userId="S::urn:spo:guest#buccini.natalie@gmail.com::" providerId="AD" clId="Web-{20B3B7D4-E51E-7DDD-E17F-326A0A74B42B}" dt="2025-10-16T14:19:02.390" v="488" actId="1076"/>
          <ac:spMkLst>
            <pc:docMk/>
            <pc:sldMk cId="2288599192" sldId="257"/>
            <ac:spMk id="57" creationId="{57D61794-BD57-1B02-43D9-5AEC5E4C07F5}"/>
          </ac:spMkLst>
        </pc:spChg>
        <pc:grpChg chg="mod">
          <ac:chgData name="buccini.natalie@gmail.com" userId="S::urn:spo:guest#buccini.natalie@gmail.com::" providerId="AD" clId="Web-{20B3B7D4-E51E-7DDD-E17F-326A0A74B42B}" dt="2025-10-16T14:15:49.281" v="426" actId="1076"/>
          <ac:grpSpMkLst>
            <pc:docMk/>
            <pc:sldMk cId="2288599192" sldId="257"/>
            <ac:grpSpMk id="6" creationId="{3ED92DD2-4815-69EC-44C8-8F6B29C00F7C}"/>
          </ac:grpSpMkLst>
        </pc:grpChg>
        <pc:grpChg chg="mod">
          <ac:chgData name="buccini.natalie@gmail.com" userId="S::urn:spo:guest#buccini.natalie@gmail.com::" providerId="AD" clId="Web-{20B3B7D4-E51E-7DDD-E17F-326A0A74B42B}" dt="2025-10-16T14:15:49.281" v="425" actId="1076"/>
          <ac:grpSpMkLst>
            <pc:docMk/>
            <pc:sldMk cId="2288599192" sldId="257"/>
            <ac:grpSpMk id="13" creationId="{28F45685-E78F-5AC2-3ED6-77BE9479A567}"/>
          </ac:grpSpMkLst>
        </pc:grpChg>
        <pc:grpChg chg="mod">
          <ac:chgData name="buccini.natalie@gmail.com" userId="S::urn:spo:guest#buccini.natalie@gmail.com::" providerId="AD" clId="Web-{20B3B7D4-E51E-7DDD-E17F-326A0A74B42B}" dt="2025-10-16T14:15:49.281" v="427" actId="1076"/>
          <ac:grpSpMkLst>
            <pc:docMk/>
            <pc:sldMk cId="2288599192" sldId="257"/>
            <ac:grpSpMk id="51" creationId="{62C504A5-1764-26C6-9787-46D6DD7329FD}"/>
          </ac:grpSpMkLst>
        </pc:grpChg>
        <pc:picChg chg="mod">
          <ac:chgData name="buccini.natalie@gmail.com" userId="S::urn:spo:guest#buccini.natalie@gmail.com::" providerId="AD" clId="Web-{20B3B7D4-E51E-7DDD-E17F-326A0A74B42B}" dt="2025-10-16T13:48:26.655" v="2" actId="1076"/>
          <ac:picMkLst>
            <pc:docMk/>
            <pc:sldMk cId="2288599192" sldId="257"/>
            <ac:picMk id="2" creationId="{C3124F1F-8241-601D-4554-444B4F6C3800}"/>
          </ac:picMkLst>
        </pc:picChg>
        <pc:picChg chg="mod modCrop">
          <ac:chgData name="buccini.natalie@gmail.com" userId="S::urn:spo:guest#buccini.natalie@gmail.com::" providerId="AD" clId="Web-{20B3B7D4-E51E-7DDD-E17F-326A0A74B42B}" dt="2025-10-16T14:29:42.218" v="497" actId="1076"/>
          <ac:picMkLst>
            <pc:docMk/>
            <pc:sldMk cId="2288599192" sldId="257"/>
            <ac:picMk id="15" creationId="{C8F35DF6-5BDD-C3B2-C329-978F8B8AA090}"/>
          </ac:picMkLst>
        </pc:picChg>
        <pc:picChg chg="mod">
          <ac:chgData name="buccini.natalie@gmail.com" userId="S::urn:spo:guest#buccini.natalie@gmail.com::" providerId="AD" clId="Web-{20B3B7D4-E51E-7DDD-E17F-326A0A74B42B}" dt="2025-10-16T14:21:40.999" v="494" actId="1076"/>
          <ac:picMkLst>
            <pc:docMk/>
            <pc:sldMk cId="2288599192" sldId="257"/>
            <ac:picMk id="22" creationId="{A02F334D-E88C-E21B-CE58-F0C065EDCE72}"/>
          </ac:picMkLst>
        </pc:picChg>
      </pc:sldChg>
    </pc:docChg>
  </pc:docChgLst>
  <pc:docChgLst>
    <pc:chgData name="buccini.natalie@gmail.com" userId="S::urn:spo:guest#buccini.natalie@gmail.com::" providerId="AD" clId="Web-{7DA33C34-2137-182B-F2AD-7AFC1F2D1056}"/>
    <pc:docChg chg="mod modSld">
      <pc:chgData name="buccini.natalie@gmail.com" userId="S::urn:spo:guest#buccini.natalie@gmail.com::" providerId="AD" clId="Web-{7DA33C34-2137-182B-F2AD-7AFC1F2D1056}" dt="2025-10-16T13:43:09.563" v="113" actId="1076"/>
      <pc:docMkLst>
        <pc:docMk/>
      </pc:docMkLst>
      <pc:sldChg chg="addSp delSp modSp">
        <pc:chgData name="buccini.natalie@gmail.com" userId="S::urn:spo:guest#buccini.natalie@gmail.com::" providerId="AD" clId="Web-{7DA33C34-2137-182B-F2AD-7AFC1F2D1056}" dt="2025-10-16T13:43:09.563" v="113" actId="1076"/>
        <pc:sldMkLst>
          <pc:docMk/>
          <pc:sldMk cId="2288599192" sldId="257"/>
        </pc:sldMkLst>
        <pc:spChg chg="mod">
          <ac:chgData name="buccini.natalie@gmail.com" userId="S::urn:spo:guest#buccini.natalie@gmail.com::" providerId="AD" clId="Web-{7DA33C34-2137-182B-F2AD-7AFC1F2D1056}" dt="2025-10-15T15:21:02.707" v="36" actId="20577"/>
          <ac:spMkLst>
            <pc:docMk/>
            <pc:sldMk cId="2288599192" sldId="257"/>
            <ac:spMk id="32" creationId="{820D4203-39A2-6537-A3EC-77B5C67D59D3}"/>
          </ac:spMkLst>
        </pc:spChg>
        <pc:spChg chg="mod">
          <ac:chgData name="buccini.natalie@gmail.com" userId="S::urn:spo:guest#buccini.natalie@gmail.com::" providerId="AD" clId="Web-{7DA33C34-2137-182B-F2AD-7AFC1F2D1056}" dt="2025-10-15T15:19:49.561" v="15" actId="20577"/>
          <ac:spMkLst>
            <pc:docMk/>
            <pc:sldMk cId="2288599192" sldId="257"/>
            <ac:spMk id="65" creationId="{C1B4A30B-8E78-BC93-D2DF-78E15CA44E3D}"/>
          </ac:spMkLst>
        </pc:spChg>
        <pc:spChg chg="mod">
          <ac:chgData name="buccini.natalie@gmail.com" userId="S::urn:spo:guest#buccini.natalie@gmail.com::" providerId="AD" clId="Web-{7DA33C34-2137-182B-F2AD-7AFC1F2D1056}" dt="2025-10-15T15:20:15.968" v="16" actId="20577"/>
          <ac:spMkLst>
            <pc:docMk/>
            <pc:sldMk cId="2288599192" sldId="257"/>
            <ac:spMk id="81" creationId="{04446F18-9931-0393-4811-62600557D383}"/>
          </ac:spMkLst>
        </pc:spChg>
        <pc:spChg chg="mod">
          <ac:chgData name="buccini.natalie@gmail.com" userId="S::urn:spo:guest#buccini.natalie@gmail.com::" providerId="AD" clId="Web-{7DA33C34-2137-182B-F2AD-7AFC1F2D1056}" dt="2025-10-15T15:20:34.234" v="25" actId="20577"/>
          <ac:spMkLst>
            <pc:docMk/>
            <pc:sldMk cId="2288599192" sldId="257"/>
            <ac:spMk id="83" creationId="{84CB0569-B04B-C299-0E48-B91E51513654}"/>
          </ac:spMkLst>
        </pc:spChg>
        <pc:picChg chg="mod">
          <ac:chgData name="buccini.natalie@gmail.com" userId="S::urn:spo:guest#buccini.natalie@gmail.com::" providerId="AD" clId="Web-{7DA33C34-2137-182B-F2AD-7AFC1F2D1056}" dt="2025-10-16T13:08:21.420" v="104" actId="1076"/>
          <ac:picMkLst>
            <pc:docMk/>
            <pc:sldMk cId="2288599192" sldId="257"/>
            <ac:picMk id="2" creationId="{C3124F1F-8241-601D-4554-444B4F6C3800}"/>
          </ac:picMkLst>
        </pc:picChg>
        <pc:picChg chg="add mod modCrop">
          <ac:chgData name="buccini.natalie@gmail.com" userId="S::urn:spo:guest#buccini.natalie@gmail.com::" providerId="AD" clId="Web-{7DA33C34-2137-182B-F2AD-7AFC1F2D1056}" dt="2025-10-16T12:20:18.674" v="92" actId="14100"/>
          <ac:picMkLst>
            <pc:docMk/>
            <pc:sldMk cId="2288599192" sldId="257"/>
            <ac:picMk id="8" creationId="{4A5F9648-713B-EFDB-0145-8DF750CD24F5}"/>
          </ac:picMkLst>
        </pc:picChg>
        <pc:picChg chg="add mod modCrop">
          <ac:chgData name="buccini.natalie@gmail.com" userId="S::urn:spo:guest#buccini.natalie@gmail.com::" providerId="AD" clId="Web-{7DA33C34-2137-182B-F2AD-7AFC1F2D1056}" dt="2025-10-16T12:20:29.455" v="94" actId="1076"/>
          <ac:picMkLst>
            <pc:docMk/>
            <pc:sldMk cId="2288599192" sldId="257"/>
            <ac:picMk id="14" creationId="{FBF65964-5C47-FED1-CB2B-47A4C2A946A2}"/>
          </ac:picMkLst>
        </pc:picChg>
        <pc:picChg chg="add mod modCrop">
          <ac:chgData name="buccini.natalie@gmail.com" userId="S::urn:spo:guest#buccini.natalie@gmail.com::" providerId="AD" clId="Web-{7DA33C34-2137-182B-F2AD-7AFC1F2D1056}" dt="2025-10-16T13:08:53.920" v="109" actId="1076"/>
          <ac:picMkLst>
            <pc:docMk/>
            <pc:sldMk cId="2288599192" sldId="257"/>
            <ac:picMk id="15" creationId="{C8F35DF6-5BDD-C3B2-C329-978F8B8AA090}"/>
          </ac:picMkLst>
        </pc:picChg>
        <pc:picChg chg="add mod modCrop">
          <ac:chgData name="buccini.natalie@gmail.com" userId="S::urn:spo:guest#buccini.natalie@gmail.com::" providerId="AD" clId="Web-{7DA33C34-2137-182B-F2AD-7AFC1F2D1056}" dt="2025-10-16T13:43:09.563" v="113" actId="1076"/>
          <ac:picMkLst>
            <pc:docMk/>
            <pc:sldMk cId="2288599192" sldId="257"/>
            <ac:picMk id="22" creationId="{A02F334D-E88C-E21B-CE58-F0C065EDCE72}"/>
          </ac:picMkLst>
        </pc:picChg>
      </pc:sldChg>
    </pc:docChg>
  </pc:docChgLst>
  <pc:docChgLst>
    <pc:chgData name="Malani, Sneha" userId="S::sneha.malani@crs.org::4358c1de-ea41-4c35-b6fb-0591170a2f0f" providerId="AD" clId="Web-{6B2CB88F-CA21-E851-F615-BDEB2660DC86}"/>
    <pc:docChg chg="modSld">
      <pc:chgData name="Malani, Sneha" userId="S::sneha.malani@crs.org::4358c1de-ea41-4c35-b6fb-0591170a2f0f" providerId="AD" clId="Web-{6B2CB88F-CA21-E851-F615-BDEB2660DC86}" dt="2025-10-20T09:49:48.210" v="21" actId="20577"/>
      <pc:docMkLst>
        <pc:docMk/>
      </pc:docMkLst>
      <pc:sldChg chg="modSp">
        <pc:chgData name="Malani, Sneha" userId="S::sneha.malani@crs.org::4358c1de-ea41-4c35-b6fb-0591170a2f0f" providerId="AD" clId="Web-{6B2CB88F-CA21-E851-F615-BDEB2660DC86}" dt="2025-10-20T09:49:48.210" v="21" actId="20577"/>
        <pc:sldMkLst>
          <pc:docMk/>
          <pc:sldMk cId="2288599192" sldId="257"/>
        </pc:sldMkLst>
        <pc:spChg chg="mod">
          <ac:chgData name="Malani, Sneha" userId="S::sneha.malani@crs.org::4358c1de-ea41-4c35-b6fb-0591170a2f0f" providerId="AD" clId="Web-{6B2CB88F-CA21-E851-F615-BDEB2660DC86}" dt="2025-10-20T09:49:48.210" v="21" actId="20577"/>
          <ac:spMkLst>
            <pc:docMk/>
            <pc:sldMk cId="2288599192" sldId="257"/>
            <ac:spMk id="9" creationId="{8732BE97-EAFB-3107-B69A-158EE7DFC686}"/>
          </ac:spMkLst>
        </pc:spChg>
      </pc:sldChg>
    </pc:docChg>
  </pc:docChgLst>
  <pc:docChgLst>
    <pc:chgData name="buccini.natalie@gmail.com" userId="S::urn:spo:guest#buccini.natalie@gmail.com::" providerId="AD" clId="Web-{D1E993FF-610E-BDC6-EBC7-DE091D87F896}"/>
    <pc:docChg chg="addSld modSld">
      <pc:chgData name="buccini.natalie@gmail.com" userId="S::urn:spo:guest#buccini.natalie@gmail.com::" providerId="AD" clId="Web-{D1E993FF-610E-BDC6-EBC7-DE091D87F896}" dt="2025-10-16T14:45:09.924" v="70" actId="1076"/>
      <pc:docMkLst>
        <pc:docMk/>
      </pc:docMkLst>
      <pc:sldChg chg="modSp">
        <pc:chgData name="buccini.natalie@gmail.com" userId="S::urn:spo:guest#buccini.natalie@gmail.com::" providerId="AD" clId="Web-{D1E993FF-610E-BDC6-EBC7-DE091D87F896}" dt="2025-10-16T14:45:09.924" v="70" actId="1076"/>
        <pc:sldMkLst>
          <pc:docMk/>
          <pc:sldMk cId="2288599192" sldId="257"/>
        </pc:sldMkLst>
        <pc:spChg chg="mod">
          <ac:chgData name="buccini.natalie@gmail.com" userId="S::urn:spo:guest#buccini.natalie@gmail.com::" providerId="AD" clId="Web-{D1E993FF-610E-BDC6-EBC7-DE091D87F896}" dt="2025-10-16T14:40:58.233" v="27" actId="1076"/>
          <ac:spMkLst>
            <pc:docMk/>
            <pc:sldMk cId="2288599192" sldId="257"/>
            <ac:spMk id="63" creationId="{10D9C95F-D4CF-E452-6EAF-19E821445505}"/>
          </ac:spMkLst>
        </pc:spChg>
        <pc:spChg chg="mod">
          <ac:chgData name="buccini.natalie@gmail.com" userId="S::urn:spo:guest#buccini.natalie@gmail.com::" providerId="AD" clId="Web-{D1E993FF-610E-BDC6-EBC7-DE091D87F896}" dt="2025-10-16T14:41:09.733" v="29" actId="1076"/>
          <ac:spMkLst>
            <pc:docMk/>
            <pc:sldMk cId="2288599192" sldId="257"/>
            <ac:spMk id="64" creationId="{141245CD-9762-FC01-DE7C-526230B219C6}"/>
          </ac:spMkLst>
        </pc:spChg>
        <pc:picChg chg="mod modCrop">
          <ac:chgData name="buccini.natalie@gmail.com" userId="S::urn:spo:guest#buccini.natalie@gmail.com::" providerId="AD" clId="Web-{D1E993FF-610E-BDC6-EBC7-DE091D87F896}" dt="2025-10-16T14:43:54.095" v="56" actId="14100"/>
          <ac:picMkLst>
            <pc:docMk/>
            <pc:sldMk cId="2288599192" sldId="257"/>
            <ac:picMk id="15" creationId="{C8F35DF6-5BDD-C3B2-C329-978F8B8AA090}"/>
          </ac:picMkLst>
        </pc:picChg>
      </pc:sldChg>
    </pc:docChg>
  </pc:docChgLst>
  <pc:docChgLst>
    <pc:chgData name="buccini.natalie@gmail.com" userId="S::urn:spo:guest#buccini.natalie@gmail.com::" providerId="AD" clId="Web-{848BCE5C-43AA-35CE-E800-C5074995AE04}"/>
    <pc:docChg chg="addSld delSld modSld">
      <pc:chgData name="buccini.natalie@gmail.com" userId="S::urn:spo:guest#buccini.natalie@gmail.com::" providerId="AD" clId="Web-{848BCE5C-43AA-35CE-E800-C5074995AE04}" dt="2025-10-16T15:58:01.570" v="769"/>
      <pc:docMkLst>
        <pc:docMk/>
      </pc:docMkLst>
      <pc:sldChg chg="addSp delSp modSp">
        <pc:chgData name="buccini.natalie@gmail.com" userId="S::urn:spo:guest#buccini.natalie@gmail.com::" providerId="AD" clId="Web-{848BCE5C-43AA-35CE-E800-C5074995AE04}" dt="2025-10-16T15:57:38.789" v="768" actId="1076"/>
        <pc:sldMkLst>
          <pc:docMk/>
          <pc:sldMk cId="2288599192" sldId="257"/>
        </pc:sldMkLst>
        <pc:spChg chg="mod">
          <ac:chgData name="buccini.natalie@gmail.com" userId="S::urn:spo:guest#buccini.natalie@gmail.com::" providerId="AD" clId="Web-{848BCE5C-43AA-35CE-E800-C5074995AE04}" dt="2025-10-16T15:55:21.694" v="741" actId="1076"/>
          <ac:spMkLst>
            <pc:docMk/>
            <pc:sldMk cId="2288599192" sldId="257"/>
            <ac:spMk id="11" creationId="{1C8B7304-0EB8-8BB4-7E06-5AD33D9A296B}"/>
          </ac:spMkLst>
        </pc:spChg>
        <pc:spChg chg="add mod">
          <ac:chgData name="buccini.natalie@gmail.com" userId="S::urn:spo:guest#buccini.natalie@gmail.com::" providerId="AD" clId="Web-{848BCE5C-43AA-35CE-E800-C5074995AE04}" dt="2025-10-16T15:57:20.007" v="766" actId="1076"/>
          <ac:spMkLst>
            <pc:docMk/>
            <pc:sldMk cId="2288599192" sldId="257"/>
            <ac:spMk id="23" creationId="{F21B7645-323A-F01D-956A-FDC590ADFDCC}"/>
          </ac:spMkLst>
        </pc:spChg>
        <pc:spChg chg="mod">
          <ac:chgData name="buccini.natalie@gmail.com" userId="S::urn:spo:guest#buccini.natalie@gmail.com::" providerId="AD" clId="Web-{848BCE5C-43AA-35CE-E800-C5074995AE04}" dt="2025-10-16T15:54:29.287" v="723" actId="1076"/>
          <ac:spMkLst>
            <pc:docMk/>
            <pc:sldMk cId="2288599192" sldId="257"/>
            <ac:spMk id="32" creationId="{820D4203-39A2-6537-A3EC-77B5C67D59D3}"/>
          </ac:spMkLst>
        </pc:spChg>
        <pc:spChg chg="mod">
          <ac:chgData name="buccini.natalie@gmail.com" userId="S::urn:spo:guest#buccini.natalie@gmail.com::" providerId="AD" clId="Web-{848BCE5C-43AA-35CE-E800-C5074995AE04}" dt="2025-10-16T15:55:08.943" v="733" actId="1076"/>
          <ac:spMkLst>
            <pc:docMk/>
            <pc:sldMk cId="2288599192" sldId="257"/>
            <ac:spMk id="34" creationId="{34583E2C-9A1E-6A76-F602-91000C0BA5DD}"/>
          </ac:spMkLst>
        </pc:spChg>
        <pc:spChg chg="add mod">
          <ac:chgData name="buccini.natalie@gmail.com" userId="S::urn:spo:guest#buccini.natalie@gmail.com::" providerId="AD" clId="Web-{848BCE5C-43AA-35CE-E800-C5074995AE04}" dt="2025-10-16T15:56:58.820" v="763" actId="1076"/>
          <ac:spMkLst>
            <pc:docMk/>
            <pc:sldMk cId="2288599192" sldId="257"/>
            <ac:spMk id="35" creationId="{E43B08FA-628E-25AB-D00E-7A42EE94DFA3}"/>
          </ac:spMkLst>
        </pc:spChg>
        <pc:spChg chg="mod">
          <ac:chgData name="buccini.natalie@gmail.com" userId="S::urn:spo:guest#buccini.natalie@gmail.com::" providerId="AD" clId="Web-{848BCE5C-43AA-35CE-E800-C5074995AE04}" dt="2025-10-16T15:50:14.204" v="646" actId="14100"/>
          <ac:spMkLst>
            <pc:docMk/>
            <pc:sldMk cId="2288599192" sldId="257"/>
            <ac:spMk id="64" creationId="{141245CD-9762-FC01-DE7C-526230B219C6}"/>
          </ac:spMkLst>
        </pc:spChg>
        <pc:spChg chg="mod">
          <ac:chgData name="buccini.natalie@gmail.com" userId="S::urn:spo:guest#buccini.natalie@gmail.com::" providerId="AD" clId="Web-{848BCE5C-43AA-35CE-E800-C5074995AE04}" dt="2025-10-16T15:55:26.225" v="744" actId="1076"/>
          <ac:spMkLst>
            <pc:docMk/>
            <pc:sldMk cId="2288599192" sldId="257"/>
            <ac:spMk id="65" creationId="{C1B4A30B-8E78-BC93-D2DF-78E15CA44E3D}"/>
          </ac:spMkLst>
        </pc:spChg>
        <pc:spChg chg="mod">
          <ac:chgData name="buccini.natalie@gmail.com" userId="S::urn:spo:guest#buccini.natalie@gmail.com::" providerId="AD" clId="Web-{848BCE5C-43AA-35CE-E800-C5074995AE04}" dt="2025-10-16T15:54:56.131" v="731" actId="14100"/>
          <ac:spMkLst>
            <pc:docMk/>
            <pc:sldMk cId="2288599192" sldId="257"/>
            <ac:spMk id="66" creationId="{B1417DD3-5CD8-5352-539F-2666FF557184}"/>
          </ac:spMkLst>
        </pc:spChg>
        <pc:spChg chg="mod">
          <ac:chgData name="buccini.natalie@gmail.com" userId="S::urn:spo:guest#buccini.natalie@gmail.com::" providerId="AD" clId="Web-{848BCE5C-43AA-35CE-E800-C5074995AE04}" dt="2025-10-16T15:55:09.053" v="735" actId="1076"/>
          <ac:spMkLst>
            <pc:docMk/>
            <pc:sldMk cId="2288599192" sldId="257"/>
            <ac:spMk id="70" creationId="{01C78747-1D07-0E61-54C3-77ECF22DD326}"/>
          </ac:spMkLst>
        </pc:spChg>
        <pc:grpChg chg="add">
          <ac:chgData name="buccini.natalie@gmail.com" userId="S::urn:spo:guest#buccini.natalie@gmail.com::" providerId="AD" clId="Web-{848BCE5C-43AA-35CE-E800-C5074995AE04}" dt="2025-10-16T15:50:08.423" v="645"/>
          <ac:grpSpMkLst>
            <pc:docMk/>
            <pc:sldMk cId="2288599192" sldId="257"/>
            <ac:grpSpMk id="33" creationId="{C56443B9-3304-0303-492D-DAC4FDFE2EC1}"/>
          </ac:grpSpMkLst>
        </pc:grpChg>
        <pc:picChg chg="mod">
          <ac:chgData name="buccini.natalie@gmail.com" userId="S::urn:spo:guest#buccini.natalie@gmail.com::" providerId="AD" clId="Web-{848BCE5C-43AA-35CE-E800-C5074995AE04}" dt="2025-10-16T15:55:54.350" v="751" actId="1076"/>
          <ac:picMkLst>
            <pc:docMk/>
            <pc:sldMk cId="2288599192" sldId="257"/>
            <ac:picMk id="8" creationId="{4A5F9648-713B-EFDB-0145-8DF750CD24F5}"/>
          </ac:picMkLst>
        </pc:picChg>
        <pc:picChg chg="mod">
          <ac:chgData name="buccini.natalie@gmail.com" userId="S::urn:spo:guest#buccini.natalie@gmail.com::" providerId="AD" clId="Web-{848BCE5C-43AA-35CE-E800-C5074995AE04}" dt="2025-10-16T15:55:56.616" v="752" actId="1076"/>
          <ac:picMkLst>
            <pc:docMk/>
            <pc:sldMk cId="2288599192" sldId="257"/>
            <ac:picMk id="14" creationId="{FBF65964-5C47-FED1-CB2B-47A4C2A946A2}"/>
          </ac:picMkLst>
        </pc:picChg>
        <pc:picChg chg="mod">
          <ac:chgData name="buccini.natalie@gmail.com" userId="S::urn:spo:guest#buccini.natalie@gmail.com::" providerId="AD" clId="Web-{848BCE5C-43AA-35CE-E800-C5074995AE04}" dt="2025-10-16T15:57:38.789" v="768" actId="1076"/>
          <ac:picMkLst>
            <pc:docMk/>
            <pc:sldMk cId="2288599192" sldId="257"/>
            <ac:picMk id="15" creationId="{C8F35DF6-5BDD-C3B2-C329-978F8B8AA090}"/>
          </ac:picMkLst>
        </pc:picChg>
        <pc:picChg chg="mod modCrop">
          <ac:chgData name="buccini.natalie@gmail.com" userId="S::urn:spo:guest#buccini.natalie@gmail.com::" providerId="AD" clId="Web-{848BCE5C-43AA-35CE-E800-C5074995AE04}" dt="2025-10-16T15:57:28.789" v="767" actId="14100"/>
          <ac:picMkLst>
            <pc:docMk/>
            <pc:sldMk cId="2288599192" sldId="257"/>
            <ac:picMk id="22" creationId="{A02F334D-E88C-E21B-CE58-F0C065EDCE72}"/>
          </ac:picMkLst>
        </pc:picChg>
        <pc:picChg chg="mod">
          <ac:chgData name="buccini.natalie@gmail.com" userId="S::urn:spo:guest#buccini.natalie@gmail.com::" providerId="AD" clId="Web-{848BCE5C-43AA-35CE-E800-C5074995AE04}" dt="2025-10-16T15:54:29.255" v="722" actId="1076"/>
          <ac:picMkLst>
            <pc:docMk/>
            <pc:sldMk cId="2288599192" sldId="257"/>
            <ac:picMk id="30" creationId="{00BE6F36-A695-A9A5-F966-D30CCFF445F2}"/>
          </ac:picMkLst>
        </pc:picChg>
        <pc:picChg chg="mod">
          <ac:chgData name="buccini.natalie@gmail.com" userId="S::urn:spo:guest#buccini.natalie@gmail.com::" providerId="AD" clId="Web-{848BCE5C-43AA-35CE-E800-C5074995AE04}" dt="2025-10-16T15:55:08.897" v="732" actId="1076"/>
          <ac:picMkLst>
            <pc:docMk/>
            <pc:sldMk cId="2288599192" sldId="257"/>
            <ac:picMk id="31" creationId="{54790177-EFC2-1F05-B69D-1B3E1570AFD9}"/>
          </ac:picMkLst>
        </pc:picChg>
        <pc:picChg chg="mod modCrop">
          <ac:chgData name="buccini.natalie@gmail.com" userId="S::urn:spo:guest#buccini.natalie@gmail.com::" providerId="AD" clId="Web-{848BCE5C-43AA-35CE-E800-C5074995AE04}" dt="2025-10-16T15:54:29.380" v="725" actId="1076"/>
          <ac:picMkLst>
            <pc:docMk/>
            <pc:sldMk cId="2288599192" sldId="257"/>
            <ac:picMk id="67" creationId="{4E14B694-26AC-1011-6348-D73EA9F08EA0}"/>
          </ac:picMkLst>
        </pc:picChg>
        <pc:picChg chg="mod">
          <ac:chgData name="buccini.natalie@gmail.com" userId="S::urn:spo:guest#buccini.natalie@gmail.com::" providerId="AD" clId="Web-{848BCE5C-43AA-35CE-E800-C5074995AE04}" dt="2025-10-16T15:55:36.475" v="746" actId="14100"/>
          <ac:picMkLst>
            <pc:docMk/>
            <pc:sldMk cId="2288599192" sldId="257"/>
            <ac:picMk id="68" creationId="{FD3CA465-0882-B7ED-A0A0-0253BFD3A2A7}"/>
          </ac:picMkLst>
        </pc:picChg>
        <pc:picChg chg="mod">
          <ac:chgData name="buccini.natalie@gmail.com" userId="S::urn:spo:guest#buccini.natalie@gmail.com::" providerId="AD" clId="Web-{848BCE5C-43AA-35CE-E800-C5074995AE04}" dt="2025-10-16T15:55:08.990" v="734" actId="1076"/>
          <ac:picMkLst>
            <pc:docMk/>
            <pc:sldMk cId="2288599192" sldId="257"/>
            <ac:picMk id="69" creationId="{7516D07A-439F-17CE-0A2D-D6339AAF3DA4}"/>
          </ac:picMkLst>
        </pc:picChg>
      </pc:sldChg>
    </pc:docChg>
  </pc:docChgLst>
  <pc:docChgLst>
    <pc:chgData name="Ayoub, Rana" userId="69302795-d1a1-411a-a27a-1ce2a0c91630" providerId="ADAL" clId="{C866BC9B-DBB9-4407-9498-E0728C7871C7}"/>
    <pc:docChg chg="undo redo custSel modSld">
      <pc:chgData name="Ayoub, Rana" userId="69302795-d1a1-411a-a27a-1ce2a0c91630" providerId="ADAL" clId="{C866BC9B-DBB9-4407-9498-E0728C7871C7}" dt="2025-10-20T08:51:58.391" v="1500" actId="13926"/>
      <pc:docMkLst>
        <pc:docMk/>
      </pc:docMkLst>
      <pc:sldChg chg="addSp delSp modSp mod modNotesTx">
        <pc:chgData name="Ayoub, Rana" userId="69302795-d1a1-411a-a27a-1ce2a0c91630" providerId="ADAL" clId="{C866BC9B-DBB9-4407-9498-E0728C7871C7}" dt="2025-10-20T08:51:43.264" v="1499" actId="13926"/>
        <pc:sldMkLst>
          <pc:docMk/>
          <pc:sldMk cId="1398093369" sldId="256"/>
        </pc:sldMkLst>
        <pc:spChg chg="mod">
          <ac:chgData name="Ayoub, Rana" userId="69302795-d1a1-411a-a27a-1ce2a0c91630" providerId="ADAL" clId="{C866BC9B-DBB9-4407-9498-E0728C7871C7}" dt="2025-10-17T07:03:05.898" v="1111" actId="1076"/>
          <ac:spMkLst>
            <pc:docMk/>
            <pc:sldMk cId="1398093369" sldId="256"/>
            <ac:spMk id="24" creationId="{FCD7FBA3-4B41-6A08-8DD2-D01F6055EDF2}"/>
          </ac:spMkLst>
        </pc:spChg>
        <pc:spChg chg="mod">
          <ac:chgData name="Ayoub, Rana" userId="69302795-d1a1-411a-a27a-1ce2a0c91630" providerId="ADAL" clId="{C866BC9B-DBB9-4407-9498-E0728C7871C7}" dt="2025-10-17T07:03:30.720" v="1122" actId="1076"/>
          <ac:spMkLst>
            <pc:docMk/>
            <pc:sldMk cId="1398093369" sldId="256"/>
            <ac:spMk id="26" creationId="{9A71151D-91ED-EC7D-045B-2E3A393A46DD}"/>
          </ac:spMkLst>
        </pc:spChg>
        <pc:spChg chg="mod">
          <ac:chgData name="Ayoub, Rana" userId="69302795-d1a1-411a-a27a-1ce2a0c91630" providerId="ADAL" clId="{C866BC9B-DBB9-4407-9498-E0728C7871C7}" dt="2025-10-17T07:03:30.720" v="1122" actId="1076"/>
          <ac:spMkLst>
            <pc:docMk/>
            <pc:sldMk cId="1398093369" sldId="256"/>
            <ac:spMk id="28" creationId="{B9F92465-F25B-BA50-BDE3-0DAF919CD25C}"/>
          </ac:spMkLst>
        </pc:spChg>
        <pc:spChg chg="mod">
          <ac:chgData name="Ayoub, Rana" userId="69302795-d1a1-411a-a27a-1ce2a0c91630" providerId="ADAL" clId="{C866BC9B-DBB9-4407-9498-E0728C7871C7}" dt="2025-10-17T07:03:30.720" v="1122" actId="1076"/>
          <ac:spMkLst>
            <pc:docMk/>
            <pc:sldMk cId="1398093369" sldId="256"/>
            <ac:spMk id="29" creationId="{3511AA03-026C-7C4E-3AF4-3859EEBCF7E9}"/>
          </ac:spMkLst>
        </pc:spChg>
        <pc:spChg chg="mod">
          <ac:chgData name="Ayoub, Rana" userId="69302795-d1a1-411a-a27a-1ce2a0c91630" providerId="ADAL" clId="{C866BC9B-DBB9-4407-9498-E0728C7871C7}" dt="2025-10-20T08:51:43.264" v="1499" actId="13926"/>
          <ac:spMkLst>
            <pc:docMk/>
            <pc:sldMk cId="1398093369" sldId="256"/>
            <ac:spMk id="30" creationId="{AA132F25-C78C-D251-4010-BB185D1FADC2}"/>
          </ac:spMkLst>
        </pc:spChg>
        <pc:spChg chg="mod">
          <ac:chgData name="Ayoub, Rana" userId="69302795-d1a1-411a-a27a-1ce2a0c91630" providerId="ADAL" clId="{C866BC9B-DBB9-4407-9498-E0728C7871C7}" dt="2025-10-17T07:03:30.720" v="1122" actId="1076"/>
          <ac:spMkLst>
            <pc:docMk/>
            <pc:sldMk cId="1398093369" sldId="256"/>
            <ac:spMk id="32" creationId="{B71DDC15-D6C5-215A-13C0-61D4FFFB741B}"/>
          </ac:spMkLst>
        </pc:spChg>
        <pc:spChg chg="mod">
          <ac:chgData name="Ayoub, Rana" userId="69302795-d1a1-411a-a27a-1ce2a0c91630" providerId="ADAL" clId="{C866BC9B-DBB9-4407-9498-E0728C7871C7}" dt="2025-10-17T07:03:30.720" v="1122" actId="1076"/>
          <ac:spMkLst>
            <pc:docMk/>
            <pc:sldMk cId="1398093369" sldId="256"/>
            <ac:spMk id="33" creationId="{6074C98F-6ECD-B5D8-B34B-DB0B92E8C3B0}"/>
          </ac:spMkLst>
        </pc:spChg>
        <pc:spChg chg="mod">
          <ac:chgData name="Ayoub, Rana" userId="69302795-d1a1-411a-a27a-1ce2a0c91630" providerId="ADAL" clId="{C866BC9B-DBB9-4407-9498-E0728C7871C7}" dt="2025-10-17T07:03:37.566" v="1124" actId="1076"/>
          <ac:spMkLst>
            <pc:docMk/>
            <pc:sldMk cId="1398093369" sldId="256"/>
            <ac:spMk id="34" creationId="{A8B70D91-20AC-A0AD-9B28-10AD6F9CBA81}"/>
          </ac:spMkLst>
        </pc:spChg>
        <pc:spChg chg="mod">
          <ac:chgData name="Ayoub, Rana" userId="69302795-d1a1-411a-a27a-1ce2a0c91630" providerId="ADAL" clId="{C866BC9B-DBB9-4407-9498-E0728C7871C7}" dt="2025-10-17T07:03:33.175" v="1123" actId="14100"/>
          <ac:spMkLst>
            <pc:docMk/>
            <pc:sldMk cId="1398093369" sldId="256"/>
            <ac:spMk id="35" creationId="{AE660AE1-19DE-7952-6CB8-AE4247C2F300}"/>
          </ac:spMkLst>
        </pc:spChg>
        <pc:grpChg chg="mod">
          <ac:chgData name="Ayoub, Rana" userId="69302795-d1a1-411a-a27a-1ce2a0c91630" providerId="ADAL" clId="{C866BC9B-DBB9-4407-9498-E0728C7871C7}" dt="2025-10-17T07:03:30.720" v="1122" actId="1076"/>
          <ac:grpSpMkLst>
            <pc:docMk/>
            <pc:sldMk cId="1398093369" sldId="256"/>
            <ac:grpSpMk id="31" creationId="{8FC302A3-7DE6-A208-EFD8-B87764D5BCCE}"/>
          </ac:grpSpMkLst>
        </pc:grpChg>
        <pc:picChg chg="mod">
          <ac:chgData name="Ayoub, Rana" userId="69302795-d1a1-411a-a27a-1ce2a0c91630" providerId="ADAL" clId="{C866BC9B-DBB9-4407-9498-E0728C7871C7}" dt="2025-10-17T07:03:30.720" v="1122" actId="1076"/>
          <ac:picMkLst>
            <pc:docMk/>
            <pc:sldMk cId="1398093369" sldId="256"/>
            <ac:picMk id="25" creationId="{C00C6F3D-BF06-3E9D-A733-BD86CD014966}"/>
          </ac:picMkLst>
        </pc:picChg>
        <pc:picChg chg="mod">
          <ac:chgData name="Ayoub, Rana" userId="69302795-d1a1-411a-a27a-1ce2a0c91630" providerId="ADAL" clId="{C866BC9B-DBB9-4407-9498-E0728C7871C7}" dt="2025-10-17T07:03:30.720" v="1122" actId="1076"/>
          <ac:picMkLst>
            <pc:docMk/>
            <pc:sldMk cId="1398093369" sldId="256"/>
            <ac:picMk id="27" creationId="{5F20EC4A-0A49-3BC7-758F-F58E887FDFB4}"/>
          </ac:picMkLst>
        </pc:picChg>
        <pc:picChg chg="mod">
          <ac:chgData name="Ayoub, Rana" userId="69302795-d1a1-411a-a27a-1ce2a0c91630" providerId="ADAL" clId="{C866BC9B-DBB9-4407-9498-E0728C7871C7}" dt="2025-10-17T07:03:30.720" v="1122" actId="1076"/>
          <ac:picMkLst>
            <pc:docMk/>
            <pc:sldMk cId="1398093369" sldId="256"/>
            <ac:picMk id="36" creationId="{786F1240-2901-628B-FB10-B1AA12C03898}"/>
          </ac:picMkLst>
        </pc:picChg>
        <pc:cxnChg chg="mod">
          <ac:chgData name="Ayoub, Rana" userId="69302795-d1a1-411a-a27a-1ce2a0c91630" providerId="ADAL" clId="{C866BC9B-DBB9-4407-9498-E0728C7871C7}" dt="2025-10-17T07:03:05.898" v="1111" actId="1076"/>
          <ac:cxnSpMkLst>
            <pc:docMk/>
            <pc:sldMk cId="1398093369" sldId="256"/>
            <ac:cxnSpMk id="59" creationId="{0BCAE568-FD2F-491F-46E7-A45184D49095}"/>
          </ac:cxnSpMkLst>
        </pc:cxnChg>
      </pc:sldChg>
      <pc:sldChg chg="addSp delSp modSp mod">
        <pc:chgData name="Ayoub, Rana" userId="69302795-d1a1-411a-a27a-1ce2a0c91630" providerId="ADAL" clId="{C866BC9B-DBB9-4407-9498-E0728C7871C7}" dt="2025-10-20T08:46:01.258" v="1497" actId="13926"/>
        <pc:sldMkLst>
          <pc:docMk/>
          <pc:sldMk cId="2288599192" sldId="257"/>
        </pc:sldMkLst>
        <pc:spChg chg="mod">
          <ac:chgData name="Ayoub, Rana" userId="69302795-d1a1-411a-a27a-1ce2a0c91630" providerId="ADAL" clId="{C866BC9B-DBB9-4407-9498-E0728C7871C7}" dt="2025-10-17T07:06:10.781" v="1151" actId="1076"/>
          <ac:spMkLst>
            <pc:docMk/>
            <pc:sldMk cId="2288599192" sldId="257"/>
            <ac:spMk id="7" creationId="{71B1111A-AD0E-C299-F9B9-44D9131E5D67}"/>
          </ac:spMkLst>
        </pc:spChg>
        <pc:spChg chg="mod">
          <ac:chgData name="Ayoub, Rana" userId="69302795-d1a1-411a-a27a-1ce2a0c91630" providerId="ADAL" clId="{C866BC9B-DBB9-4407-9498-E0728C7871C7}" dt="2025-10-20T08:45:43.140" v="1493" actId="13926"/>
          <ac:spMkLst>
            <pc:docMk/>
            <pc:sldMk cId="2288599192" sldId="257"/>
            <ac:spMk id="9" creationId="{8732BE97-EAFB-3107-B69A-158EE7DFC686}"/>
          </ac:spMkLst>
        </pc:spChg>
        <pc:spChg chg="mod">
          <ac:chgData name="Ayoub, Rana" userId="69302795-d1a1-411a-a27a-1ce2a0c91630" providerId="ADAL" clId="{C866BC9B-DBB9-4407-9498-E0728C7871C7}" dt="2025-10-17T07:06:14.309" v="1152" actId="1076"/>
          <ac:spMkLst>
            <pc:docMk/>
            <pc:sldMk cId="2288599192" sldId="257"/>
            <ac:spMk id="10" creationId="{F487875D-4661-13F5-CB94-70332DB75C4A}"/>
          </ac:spMkLst>
        </pc:spChg>
        <pc:spChg chg="mod">
          <ac:chgData name="Ayoub, Rana" userId="69302795-d1a1-411a-a27a-1ce2a0c91630" providerId="ADAL" clId="{C866BC9B-DBB9-4407-9498-E0728C7871C7}" dt="2025-10-17T07:09:02.919" v="1178" actId="1035"/>
          <ac:spMkLst>
            <pc:docMk/>
            <pc:sldMk cId="2288599192" sldId="257"/>
            <ac:spMk id="12" creationId="{99D8BE7E-170B-BEAB-74AF-A52A0B7104CF}"/>
          </ac:spMkLst>
        </pc:spChg>
        <pc:spChg chg="mod">
          <ac:chgData name="Ayoub, Rana" userId="69302795-d1a1-411a-a27a-1ce2a0c91630" providerId="ADAL" clId="{C866BC9B-DBB9-4407-9498-E0728C7871C7}" dt="2025-10-17T07:10:38.602" v="1342" actId="14100"/>
          <ac:spMkLst>
            <pc:docMk/>
            <pc:sldMk cId="2288599192" sldId="257"/>
            <ac:spMk id="16" creationId="{B0739333-7D39-15EF-7127-AA9715E8658C}"/>
          </ac:spMkLst>
        </pc:spChg>
        <pc:spChg chg="mod">
          <ac:chgData name="Ayoub, Rana" userId="69302795-d1a1-411a-a27a-1ce2a0c91630" providerId="ADAL" clId="{C866BC9B-DBB9-4407-9498-E0728C7871C7}" dt="2025-10-17T07:10:36.445" v="1341" actId="14100"/>
          <ac:spMkLst>
            <pc:docMk/>
            <pc:sldMk cId="2288599192" sldId="257"/>
            <ac:spMk id="18" creationId="{F783C00B-87AB-4242-29CF-3ABDE2B2BF4D}"/>
          </ac:spMkLst>
        </pc:spChg>
        <pc:spChg chg="mod">
          <ac:chgData name="Ayoub, Rana" userId="69302795-d1a1-411a-a27a-1ce2a0c91630" providerId="ADAL" clId="{C866BC9B-DBB9-4407-9498-E0728C7871C7}" dt="2025-10-17T07:17:36.447" v="1491" actId="1076"/>
          <ac:spMkLst>
            <pc:docMk/>
            <pc:sldMk cId="2288599192" sldId="257"/>
            <ac:spMk id="21" creationId="{4C128D6C-39F1-1E03-112A-175FF7FA863A}"/>
          </ac:spMkLst>
        </pc:spChg>
        <pc:spChg chg="mod">
          <ac:chgData name="Ayoub, Rana" userId="69302795-d1a1-411a-a27a-1ce2a0c91630" providerId="ADAL" clId="{C866BC9B-DBB9-4407-9498-E0728C7871C7}" dt="2025-10-17T07:15:47.529" v="1427" actId="1076"/>
          <ac:spMkLst>
            <pc:docMk/>
            <pc:sldMk cId="2288599192" sldId="257"/>
            <ac:spMk id="23" creationId="{F21B7645-323A-F01D-956A-FDC590ADFDCC}"/>
          </ac:spMkLst>
        </pc:spChg>
        <pc:spChg chg="mod">
          <ac:chgData name="Ayoub, Rana" userId="69302795-d1a1-411a-a27a-1ce2a0c91630" providerId="ADAL" clId="{C866BC9B-DBB9-4407-9498-E0728C7871C7}" dt="2025-10-17T07:14:31.273" v="1402" actId="14100"/>
          <ac:spMkLst>
            <pc:docMk/>
            <pc:sldMk cId="2288599192" sldId="257"/>
            <ac:spMk id="28" creationId="{3650170D-4B09-8224-771F-DA1D831751BC}"/>
          </ac:spMkLst>
        </pc:spChg>
        <pc:spChg chg="mod">
          <ac:chgData name="Ayoub, Rana" userId="69302795-d1a1-411a-a27a-1ce2a0c91630" providerId="ADAL" clId="{C866BC9B-DBB9-4407-9498-E0728C7871C7}" dt="2025-10-17T07:14:35.341" v="1410" actId="1038"/>
          <ac:spMkLst>
            <pc:docMk/>
            <pc:sldMk cId="2288599192" sldId="257"/>
            <ac:spMk id="29" creationId="{040B9894-009C-F61C-95D1-2FBE08A2F4BD}"/>
          </ac:spMkLst>
        </pc:spChg>
        <pc:spChg chg="mod">
          <ac:chgData name="Ayoub, Rana" userId="69302795-d1a1-411a-a27a-1ce2a0c91630" providerId="ADAL" clId="{C866BC9B-DBB9-4407-9498-E0728C7871C7}" dt="2025-10-20T08:45:52.694" v="1495" actId="13926"/>
          <ac:spMkLst>
            <pc:docMk/>
            <pc:sldMk cId="2288599192" sldId="257"/>
            <ac:spMk id="32" creationId="{820D4203-39A2-6537-A3EC-77B5C67D59D3}"/>
          </ac:spMkLst>
        </pc:spChg>
        <pc:spChg chg="mod">
          <ac:chgData name="Ayoub, Rana" userId="69302795-d1a1-411a-a27a-1ce2a0c91630" providerId="ADAL" clId="{C866BC9B-DBB9-4407-9498-E0728C7871C7}" dt="2025-10-17T07:17:12.021" v="1486" actId="1076"/>
          <ac:spMkLst>
            <pc:docMk/>
            <pc:sldMk cId="2288599192" sldId="257"/>
            <ac:spMk id="35" creationId="{E43B08FA-628E-25AB-D00E-7A42EE94DFA3}"/>
          </ac:spMkLst>
        </pc:spChg>
        <pc:spChg chg="mod">
          <ac:chgData name="Ayoub, Rana" userId="69302795-d1a1-411a-a27a-1ce2a0c91630" providerId="ADAL" clId="{C866BC9B-DBB9-4407-9498-E0728C7871C7}" dt="2025-10-17T07:10:53.180" v="1360" actId="20577"/>
          <ac:spMkLst>
            <pc:docMk/>
            <pc:sldMk cId="2288599192" sldId="257"/>
            <ac:spMk id="45" creationId="{ACE0D9C2-8894-7980-D03D-256B7E1915D4}"/>
          </ac:spMkLst>
        </pc:spChg>
        <pc:spChg chg="mod">
          <ac:chgData name="Ayoub, Rana" userId="69302795-d1a1-411a-a27a-1ce2a0c91630" providerId="ADAL" clId="{C866BC9B-DBB9-4407-9498-E0728C7871C7}" dt="2025-10-17T07:10:57.601" v="1361" actId="6549"/>
          <ac:spMkLst>
            <pc:docMk/>
            <pc:sldMk cId="2288599192" sldId="257"/>
            <ac:spMk id="57" creationId="{57D61794-BD57-1B02-43D9-5AEC5E4C07F5}"/>
          </ac:spMkLst>
        </pc:spChg>
        <pc:spChg chg="mod">
          <ac:chgData name="Ayoub, Rana" userId="69302795-d1a1-411a-a27a-1ce2a0c91630" providerId="ADAL" clId="{C866BC9B-DBB9-4407-9498-E0728C7871C7}" dt="2025-10-17T07:17:38.793" v="1492" actId="1076"/>
          <ac:spMkLst>
            <pc:docMk/>
            <pc:sldMk cId="2288599192" sldId="257"/>
            <ac:spMk id="63" creationId="{10D9C95F-D4CF-E452-6EAF-19E821445505}"/>
          </ac:spMkLst>
        </pc:spChg>
        <pc:spChg chg="mod">
          <ac:chgData name="Ayoub, Rana" userId="69302795-d1a1-411a-a27a-1ce2a0c91630" providerId="ADAL" clId="{C866BC9B-DBB9-4407-9498-E0728C7871C7}" dt="2025-10-17T07:14:52.811" v="1415" actId="6549"/>
          <ac:spMkLst>
            <pc:docMk/>
            <pc:sldMk cId="2288599192" sldId="257"/>
            <ac:spMk id="64" creationId="{141245CD-9762-FC01-DE7C-526230B219C6}"/>
          </ac:spMkLst>
        </pc:spChg>
        <pc:spChg chg="mod">
          <ac:chgData name="Ayoub, Rana" userId="69302795-d1a1-411a-a27a-1ce2a0c91630" providerId="ADAL" clId="{C866BC9B-DBB9-4407-9498-E0728C7871C7}" dt="2025-10-20T08:45:56.924" v="1496" actId="13926"/>
          <ac:spMkLst>
            <pc:docMk/>
            <pc:sldMk cId="2288599192" sldId="257"/>
            <ac:spMk id="65" creationId="{C1B4A30B-8E78-BC93-D2DF-78E15CA44E3D}"/>
          </ac:spMkLst>
        </pc:spChg>
        <pc:spChg chg="mod">
          <ac:chgData name="Ayoub, Rana" userId="69302795-d1a1-411a-a27a-1ce2a0c91630" providerId="ADAL" clId="{C866BC9B-DBB9-4407-9498-E0728C7871C7}" dt="2025-10-17T07:06:40.329" v="1161" actId="1076"/>
          <ac:spMkLst>
            <pc:docMk/>
            <pc:sldMk cId="2288599192" sldId="257"/>
            <ac:spMk id="79" creationId="{42FDFF9E-7AA6-6CF3-8AB2-9E1C995D3A09}"/>
          </ac:spMkLst>
        </pc:spChg>
        <pc:spChg chg="mod">
          <ac:chgData name="Ayoub, Rana" userId="69302795-d1a1-411a-a27a-1ce2a0c91630" providerId="ADAL" clId="{C866BC9B-DBB9-4407-9498-E0728C7871C7}" dt="2025-10-20T08:45:48.621" v="1494" actId="13926"/>
          <ac:spMkLst>
            <pc:docMk/>
            <pc:sldMk cId="2288599192" sldId="257"/>
            <ac:spMk id="81" creationId="{04446F18-9931-0393-4811-62600557D383}"/>
          </ac:spMkLst>
        </pc:spChg>
        <pc:spChg chg="mod">
          <ac:chgData name="Ayoub, Rana" userId="69302795-d1a1-411a-a27a-1ce2a0c91630" providerId="ADAL" clId="{C866BC9B-DBB9-4407-9498-E0728C7871C7}" dt="2025-10-20T08:46:01.258" v="1497" actId="13926"/>
          <ac:spMkLst>
            <pc:docMk/>
            <pc:sldMk cId="2288599192" sldId="257"/>
            <ac:spMk id="83" creationId="{84CB0569-B04B-C299-0E48-B91E51513654}"/>
          </ac:spMkLst>
        </pc:spChg>
        <pc:spChg chg="mod">
          <ac:chgData name="Ayoub, Rana" userId="69302795-d1a1-411a-a27a-1ce2a0c91630" providerId="ADAL" clId="{C866BC9B-DBB9-4407-9498-E0728C7871C7}" dt="2025-10-17T07:06:03.866" v="1149" actId="14100"/>
          <ac:spMkLst>
            <pc:docMk/>
            <pc:sldMk cId="2288599192" sldId="257"/>
            <ac:spMk id="97" creationId="{5C11F1E3-51C0-B9E5-BE1B-1C40084E5896}"/>
          </ac:spMkLst>
        </pc:spChg>
        <pc:grpChg chg="mod">
          <ac:chgData name="Ayoub, Rana" userId="69302795-d1a1-411a-a27a-1ce2a0c91630" providerId="ADAL" clId="{C866BC9B-DBB9-4407-9498-E0728C7871C7}" dt="2025-10-17T07:06:40.329" v="1161" actId="1076"/>
          <ac:grpSpMkLst>
            <pc:docMk/>
            <pc:sldMk cId="2288599192" sldId="257"/>
            <ac:grpSpMk id="6" creationId="{3ED92DD2-4815-69EC-44C8-8F6B29C00F7C}"/>
          </ac:grpSpMkLst>
        </pc:grpChg>
        <pc:grpChg chg="mod">
          <ac:chgData name="Ayoub, Rana" userId="69302795-d1a1-411a-a27a-1ce2a0c91630" providerId="ADAL" clId="{C866BC9B-DBB9-4407-9498-E0728C7871C7}" dt="2025-10-17T07:06:33.991" v="1159" actId="1076"/>
          <ac:grpSpMkLst>
            <pc:docMk/>
            <pc:sldMk cId="2288599192" sldId="257"/>
            <ac:grpSpMk id="13" creationId="{28F45685-E78F-5AC2-3ED6-77BE9479A567}"/>
          </ac:grpSpMkLst>
        </pc:grpChg>
        <pc:grpChg chg="mod">
          <ac:chgData name="Ayoub, Rana" userId="69302795-d1a1-411a-a27a-1ce2a0c91630" providerId="ADAL" clId="{C866BC9B-DBB9-4407-9498-E0728C7871C7}" dt="2025-10-17T07:14:12.417" v="1396" actId="1036"/>
          <ac:grpSpMkLst>
            <pc:docMk/>
            <pc:sldMk cId="2288599192" sldId="257"/>
            <ac:grpSpMk id="33" creationId="{C56443B9-3304-0303-492D-DAC4FDFE2EC1}"/>
          </ac:grpSpMkLst>
        </pc:grpChg>
        <pc:grpChg chg="mod">
          <ac:chgData name="Ayoub, Rana" userId="69302795-d1a1-411a-a27a-1ce2a0c91630" providerId="ADAL" clId="{C866BC9B-DBB9-4407-9498-E0728C7871C7}" dt="2025-10-17T07:06:16.434" v="1153" actId="1076"/>
          <ac:grpSpMkLst>
            <pc:docMk/>
            <pc:sldMk cId="2288599192" sldId="257"/>
            <ac:grpSpMk id="51" creationId="{62C504A5-1764-26C6-9787-46D6DD7329FD}"/>
          </ac:grpSpMkLst>
        </pc:grpChg>
        <pc:picChg chg="mod">
          <ac:chgData name="Ayoub, Rana" userId="69302795-d1a1-411a-a27a-1ce2a0c91630" providerId="ADAL" clId="{C866BC9B-DBB9-4407-9498-E0728C7871C7}" dt="2025-10-17T07:06:06.931" v="1150" actId="1076"/>
          <ac:picMkLst>
            <pc:docMk/>
            <pc:sldMk cId="2288599192" sldId="257"/>
            <ac:picMk id="2" creationId="{C3124F1F-8241-601D-4554-444B4F6C3800}"/>
          </ac:picMkLst>
        </pc:picChg>
        <pc:picChg chg="mod">
          <ac:chgData name="Ayoub, Rana" userId="69302795-d1a1-411a-a27a-1ce2a0c91630" providerId="ADAL" clId="{C866BC9B-DBB9-4407-9498-E0728C7871C7}" dt="2025-10-17T07:06:06.931" v="1150" actId="1076"/>
          <ac:picMkLst>
            <pc:docMk/>
            <pc:sldMk cId="2288599192" sldId="257"/>
            <ac:picMk id="3" creationId="{C4697F58-0F75-DFD8-02A3-B73B9CA8ABE0}"/>
          </ac:picMkLst>
        </pc:picChg>
        <pc:picChg chg="mod">
          <ac:chgData name="Ayoub, Rana" userId="69302795-d1a1-411a-a27a-1ce2a0c91630" providerId="ADAL" clId="{C866BC9B-DBB9-4407-9498-E0728C7871C7}" dt="2025-10-17T07:17:12.021" v="1486" actId="1076"/>
          <ac:picMkLst>
            <pc:docMk/>
            <pc:sldMk cId="2288599192" sldId="257"/>
            <ac:picMk id="15" creationId="{C8F35DF6-5BDD-C3B2-C329-978F8B8AA090}"/>
          </ac:picMkLst>
        </pc:picChg>
        <pc:picChg chg="mod">
          <ac:chgData name="Ayoub, Rana" userId="69302795-d1a1-411a-a27a-1ce2a0c91630" providerId="ADAL" clId="{C866BC9B-DBB9-4407-9498-E0728C7871C7}" dt="2025-10-17T07:15:47.529" v="1427" actId="1076"/>
          <ac:picMkLst>
            <pc:docMk/>
            <pc:sldMk cId="2288599192" sldId="257"/>
            <ac:picMk id="22" creationId="{A02F334D-E88C-E21B-CE58-F0C065EDCE72}"/>
          </ac:picMkLst>
        </pc:picChg>
        <pc:picChg chg="mod">
          <ac:chgData name="Ayoub, Rana" userId="69302795-d1a1-411a-a27a-1ce2a0c91630" providerId="ADAL" clId="{C866BC9B-DBB9-4407-9498-E0728C7871C7}" dt="2025-10-17T07:06:40.329" v="1161" actId="1076"/>
          <ac:picMkLst>
            <pc:docMk/>
            <pc:sldMk cId="2288599192" sldId="257"/>
            <ac:picMk id="56" creationId="{F270C16D-E2A9-51B1-F5D7-14B0C56071BF}"/>
          </ac:picMkLst>
        </pc:picChg>
        <pc:cxnChg chg="mod">
          <ac:chgData name="Ayoub, Rana" userId="69302795-d1a1-411a-a27a-1ce2a0c91630" providerId="ADAL" clId="{C866BC9B-DBB9-4407-9498-E0728C7871C7}" dt="2025-10-17T07:17:36.447" v="1491" actId="1076"/>
          <ac:cxnSpMkLst>
            <pc:docMk/>
            <pc:sldMk cId="2288599192" sldId="257"/>
            <ac:cxnSpMk id="85" creationId="{223ABC58-84DF-7D1D-9B44-10546911E152}"/>
          </ac:cxnSpMkLst>
        </pc:cxnChg>
        <pc:cxnChg chg="mod">
          <ac:chgData name="Ayoub, Rana" userId="69302795-d1a1-411a-a27a-1ce2a0c91630" providerId="ADAL" clId="{C866BC9B-DBB9-4407-9498-E0728C7871C7}" dt="2025-10-17T07:06:10.781" v="1151" actId="1076"/>
          <ac:cxnSpMkLst>
            <pc:docMk/>
            <pc:sldMk cId="2288599192" sldId="257"/>
            <ac:cxnSpMk id="92" creationId="{9F7B6BD3-5564-50BC-3C1F-31F88D6A2DDA}"/>
          </ac:cxnSpMkLst>
        </pc:cxnChg>
      </pc:sldChg>
      <pc:sldChg chg="addSp delSp modSp mod modShow">
        <pc:chgData name="Ayoub, Rana" userId="69302795-d1a1-411a-a27a-1ce2a0c91630" providerId="ADAL" clId="{C866BC9B-DBB9-4407-9498-E0728C7871C7}" dt="2025-09-29T07:15:24.147" v="1018" actId="20577"/>
        <pc:sldMkLst>
          <pc:docMk/>
          <pc:sldMk cId="3608873312" sldId="259"/>
        </pc:sldMkLst>
        <pc:spChg chg="mod">
          <ac:chgData name="Ayoub, Rana" userId="69302795-d1a1-411a-a27a-1ce2a0c91630" providerId="ADAL" clId="{C866BC9B-DBB9-4407-9498-E0728C7871C7}" dt="2025-09-29T07:15:24.147" v="1018" actId="20577"/>
          <ac:spMkLst>
            <pc:docMk/>
            <pc:sldMk cId="3608873312" sldId="259"/>
            <ac:spMk id="180" creationId="{F0DB277F-8732-D06A-9F23-F250AC6E4DD5}"/>
          </ac:spMkLst>
        </pc:spChg>
      </pc:sldChg>
      <pc:sldChg chg="addSp delSp modSp mod">
        <pc:chgData name="Ayoub, Rana" userId="69302795-d1a1-411a-a27a-1ce2a0c91630" providerId="ADAL" clId="{C866BC9B-DBB9-4407-9498-E0728C7871C7}" dt="2025-10-20T08:51:58.391" v="1500" actId="13926"/>
        <pc:sldMkLst>
          <pc:docMk/>
          <pc:sldMk cId="575435420" sldId="262"/>
        </pc:sldMkLst>
        <pc:spChg chg="mod">
          <ac:chgData name="Ayoub, Rana" userId="69302795-d1a1-411a-a27a-1ce2a0c91630" providerId="ADAL" clId="{C866BC9B-DBB9-4407-9498-E0728C7871C7}" dt="2025-10-20T08:51:58.391" v="1500" actId="13926"/>
          <ac:spMkLst>
            <pc:docMk/>
            <pc:sldMk cId="575435420" sldId="262"/>
            <ac:spMk id="44" creationId="{CDC815E9-DF0B-E54F-15B8-A0AA02A8AC89}"/>
          </ac:spMkLst>
        </pc:spChg>
      </pc:sldChg>
      <pc:sldChg chg="addSp delSp modSp mod">
        <pc:chgData name="Ayoub, Rana" userId="69302795-d1a1-411a-a27a-1ce2a0c91630" providerId="ADAL" clId="{C866BC9B-DBB9-4407-9498-E0728C7871C7}" dt="2025-09-29T08:23:27.629" v="1098" actId="20577"/>
        <pc:sldMkLst>
          <pc:docMk/>
          <pc:sldMk cId="2629634567" sldId="263"/>
        </pc:sldMkLst>
        <pc:spChg chg="mod">
          <ac:chgData name="Ayoub, Rana" userId="69302795-d1a1-411a-a27a-1ce2a0c91630" providerId="ADAL" clId="{C866BC9B-DBB9-4407-9498-E0728C7871C7}" dt="2025-09-29T08:22:33.939" v="1093" actId="21"/>
          <ac:spMkLst>
            <pc:docMk/>
            <pc:sldMk cId="2629634567" sldId="263"/>
            <ac:spMk id="19" creationId="{D1AE49BD-77D6-099D-43A3-252A0BAA6B3B}"/>
          </ac:spMkLst>
        </pc:spChg>
        <pc:spChg chg="add mod">
          <ac:chgData name="Ayoub, Rana" userId="69302795-d1a1-411a-a27a-1ce2a0c91630" providerId="ADAL" clId="{C866BC9B-DBB9-4407-9498-E0728C7871C7}" dt="2025-09-29T08:23:27.629" v="1098" actId="20577"/>
          <ac:spMkLst>
            <pc:docMk/>
            <pc:sldMk cId="2629634567" sldId="263"/>
            <ac:spMk id="25" creationId="{7FB9B306-B8E9-53E6-B162-074CDEC49525}"/>
          </ac:spMkLst>
        </pc:spChg>
        <pc:spChg chg="mod">
          <ac:chgData name="Ayoub, Rana" userId="69302795-d1a1-411a-a27a-1ce2a0c91630" providerId="ADAL" clId="{C866BC9B-DBB9-4407-9498-E0728C7871C7}" dt="2025-09-29T08:22:03.026" v="1089" actId="1076"/>
          <ac:spMkLst>
            <pc:docMk/>
            <pc:sldMk cId="2629634567" sldId="263"/>
            <ac:spMk id="37" creationId="{136A5CB1-0A9E-AB0A-7398-7DF25C1741D9}"/>
          </ac:spMkLst>
        </pc:spChg>
      </pc:sldChg>
    </pc:docChg>
  </pc:docChgLst>
  <pc:docChgLst>
    <pc:chgData name="buccini.natalie@gmail.com" userId="S::urn:spo:guest#buccini.natalie@gmail.com::" providerId="AD" clId="Web-{AD887A3F-864C-591C-C8C1-B4341C240079}"/>
    <pc:docChg chg="delSld modSld">
      <pc:chgData name="buccini.natalie@gmail.com" userId="S::urn:spo:guest#buccini.natalie@gmail.com::" providerId="AD" clId="Web-{AD887A3F-864C-591C-C8C1-B4341C240079}" dt="2025-10-17T13:14:03.944" v="5"/>
      <pc:docMkLst>
        <pc:docMk/>
      </pc:docMkLst>
      <pc:sldChg chg="delSp">
        <pc:chgData name="buccini.natalie@gmail.com" userId="S::urn:spo:guest#buccini.natalie@gmail.com::" providerId="AD" clId="Web-{AD887A3F-864C-591C-C8C1-B4341C240079}" dt="2025-10-17T13:14:03.944" v="5"/>
        <pc:sldMkLst>
          <pc:docMk/>
          <pc:sldMk cId="2288599192" sldId="25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8:04:05.0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1918 1 0,'-1918'437'0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8:04:05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1,'5'0,"-1"1,0 0,0-1,0 2,0 0,0-2,-1 3,6 2,6 1,78 31,158 40,104 0,-231-52,-101-20,145 27,-122-22,55 19,-39-10,123 40,30 9,-127-47,121 16,-193-36,124 20,-122-17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8:04:05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1402 0,'0'-1401'0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8:04:05.0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2468 31 0,'-2467'0'0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8C8A-8B7E-4112-8B4B-ED7F6F837A17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9E35-E919-4C7F-9629-E6AE27DC3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1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Body Text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 to 11 pt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Ideal for standard reading comfort.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pt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your audience might prefer slightly larger text (e.g., older readers).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 </a:t>
            </a:r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more compact layouts or technical content.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Headings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Title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18–24 pt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Headings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14–16 pt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Subheadings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12–14 pt</a:t>
            </a:r>
          </a:p>
          <a:p>
            <a:endParaRPr lang="en-GB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Captions / Footnotes</a:t>
            </a:r>
          </a:p>
          <a:p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8–9 pt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Small but still readable.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3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4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3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E7BF-D42B-934E-7E9F-F0157FFDA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04DD4-AAC6-7538-65F8-0DDCDB550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D8A61-3F18-AF59-1AFB-6121498CB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05E6F-2EBF-0AE8-596C-A9FBDD5FD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7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D5A7-FC55-3C04-9DDA-42D12FD4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101FE-D5E1-DDE1-4175-EDB425D14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75711-FEC4-12D2-2387-21AF2687B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E394B-17ED-1529-F3D4-4355563EB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0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664A2-10C5-2988-DE80-EB5A892D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94D87-E22C-F130-B3F0-69BD73670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253AD-9EEB-7F90-09A2-7BC70CE96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83CF-51B1-8FD2-C172-BF84B3482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5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F05FE-2F8F-3A98-A5D7-34AE1D21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6B377-A772-5E5E-2B45-45A543288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B8D67-21E2-4023-FC02-86629B349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A9E5C-6EDD-02CE-73B8-A482CFAE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7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1627-5ECF-11A1-0F41-330E1A46C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74B5A-0CBE-B8BB-3E32-28EBE19B7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C0232-FFBE-9143-4056-81C9C39D8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62AD-C370-586D-14D0-ACD682D01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9E35-E919-4C7F-9629-E6AE27DC37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0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7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6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6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4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0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8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0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B2666-4EDB-4A55-A199-509A15295DC6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82396-E6D3-43FB-9224-D13A680BF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7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7.png"/><Relationship Id="rId21" Type="http://schemas.openxmlformats.org/officeDocument/2006/relationships/image" Target="../media/image33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customXml" Target="../ink/ink1.xml"/><Relationship Id="rId18" Type="http://schemas.openxmlformats.org/officeDocument/2006/relationships/customXml" Target="../ink/ink3.xml"/><Relationship Id="rId26" Type="http://schemas.microsoft.com/office/2007/relationships/hdphoto" Target="../media/hdphoto6.wdp"/><Relationship Id="rId3" Type="http://schemas.openxmlformats.org/officeDocument/2006/relationships/image" Target="../media/image35.png"/><Relationship Id="rId21" Type="http://schemas.openxmlformats.org/officeDocument/2006/relationships/image" Target="../media/image4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6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43.jpeg"/><Relationship Id="rId24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23" Type="http://schemas.microsoft.com/office/2007/relationships/hdphoto" Target="../media/hdphoto5.wdp"/><Relationship Id="rId10" Type="http://schemas.openxmlformats.org/officeDocument/2006/relationships/image" Target="../media/image42.jpeg"/><Relationship Id="rId19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microsoft.com/office/2007/relationships/hdphoto" Target="../media/hdphoto10.wdp"/><Relationship Id="rId26" Type="http://schemas.openxmlformats.org/officeDocument/2006/relationships/image" Target="../media/image79.png"/><Relationship Id="rId3" Type="http://schemas.openxmlformats.org/officeDocument/2006/relationships/image" Target="../media/image65.png"/><Relationship Id="rId21" Type="http://schemas.openxmlformats.org/officeDocument/2006/relationships/image" Target="../media/image74.png"/><Relationship Id="rId7" Type="http://schemas.openxmlformats.org/officeDocument/2006/relationships/image" Target="../media/image40.svg"/><Relationship Id="rId12" Type="http://schemas.microsoft.com/office/2007/relationships/hdphoto" Target="../media/hdphoto7.wdp"/><Relationship Id="rId17" Type="http://schemas.openxmlformats.org/officeDocument/2006/relationships/image" Target="../media/image72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9.png"/><Relationship Id="rId24" Type="http://schemas.openxmlformats.org/officeDocument/2006/relationships/image" Target="../media/image77.png"/><Relationship Id="rId5" Type="http://schemas.openxmlformats.org/officeDocument/2006/relationships/image" Target="../media/image38.svg"/><Relationship Id="rId15" Type="http://schemas.openxmlformats.org/officeDocument/2006/relationships/image" Target="../media/image71.png"/><Relationship Id="rId23" Type="http://schemas.openxmlformats.org/officeDocument/2006/relationships/image" Target="../media/image76.png"/><Relationship Id="rId10" Type="http://schemas.openxmlformats.org/officeDocument/2006/relationships/image" Target="../media/image68.png"/><Relationship Id="rId19" Type="http://schemas.openxmlformats.org/officeDocument/2006/relationships/image" Target="../media/image73.png"/><Relationship Id="rId4" Type="http://schemas.openxmlformats.org/officeDocument/2006/relationships/image" Target="../media/image37.png"/><Relationship Id="rId9" Type="http://schemas.openxmlformats.org/officeDocument/2006/relationships/image" Target="../media/image67.svg"/><Relationship Id="rId14" Type="http://schemas.microsoft.com/office/2007/relationships/hdphoto" Target="../media/hdphoto8.wdp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89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svg"/><Relationship Id="rId11" Type="http://schemas.openxmlformats.org/officeDocument/2006/relationships/image" Target="../media/image67.svg"/><Relationship Id="rId5" Type="http://schemas.openxmlformats.org/officeDocument/2006/relationships/image" Target="../media/image83.png"/><Relationship Id="rId15" Type="http://schemas.openxmlformats.org/officeDocument/2006/relationships/image" Target="../media/image91.png"/><Relationship Id="rId10" Type="http://schemas.openxmlformats.org/officeDocument/2006/relationships/image" Target="../media/image66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sv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sv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2F4096-40DE-29B7-F534-20BD2DAF02EB}"/>
              </a:ext>
            </a:extLst>
          </p:cNvPr>
          <p:cNvGrpSpPr/>
          <p:nvPr/>
        </p:nvGrpSpPr>
        <p:grpSpPr>
          <a:xfrm>
            <a:off x="288595" y="4737108"/>
            <a:ext cx="4314925" cy="527402"/>
            <a:chOff x="1881728" y="7657549"/>
            <a:chExt cx="2885529" cy="377964"/>
          </a:xfrm>
        </p:grpSpPr>
        <p:pic>
          <p:nvPicPr>
            <p:cNvPr id="6" name="Google Shape;75;g33a6f523f4b_13_6">
              <a:extLst>
                <a:ext uri="{FF2B5EF4-FFF2-40B4-BE49-F238E27FC236}">
                  <a16:creationId xmlns:a16="http://schemas.microsoft.com/office/drawing/2014/main" id="{8AA72589-0877-E0AD-39D8-98AA80EA2FF5}"/>
                </a:ext>
              </a:extLst>
            </p:cNvPr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1728" y="7663010"/>
              <a:ext cx="477416" cy="310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78;g33a6f523f4b_13_6">
              <a:extLst>
                <a:ext uri="{FF2B5EF4-FFF2-40B4-BE49-F238E27FC236}">
                  <a16:creationId xmlns:a16="http://schemas.microsoft.com/office/drawing/2014/main" id="{CEE62771-D8C1-77CB-457D-04331C30C5CD}"/>
                </a:ext>
              </a:extLst>
            </p:cNvPr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7435" y="7672154"/>
              <a:ext cx="773340" cy="310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79;g33a6f523f4b_13_6">
              <a:extLst>
                <a:ext uri="{FF2B5EF4-FFF2-40B4-BE49-F238E27FC236}">
                  <a16:creationId xmlns:a16="http://schemas.microsoft.com/office/drawing/2014/main" id="{53DB1C5E-1504-DD4F-4C7B-1B1C2E936ADB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4885" y="7681595"/>
              <a:ext cx="581386" cy="353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0;g33a6f523f4b_13_6">
              <a:extLst>
                <a:ext uri="{FF2B5EF4-FFF2-40B4-BE49-F238E27FC236}">
                  <a16:creationId xmlns:a16="http://schemas.microsoft.com/office/drawing/2014/main" id="{7C59F1A8-88A5-D1CE-7315-F7CD894F9908}"/>
                </a:ext>
              </a:extLst>
            </p:cNvPr>
            <p:cNvPicPr preferRelativeResize="0"/>
            <p:nvPr/>
          </p:nvPicPr>
          <p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9226" y="7657549"/>
              <a:ext cx="318031" cy="365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928BCA-38B7-8854-F07F-390140B8FC57}"/>
              </a:ext>
            </a:extLst>
          </p:cNvPr>
          <p:cNvSpPr txBox="1"/>
          <p:nvPr/>
        </p:nvSpPr>
        <p:spPr>
          <a:xfrm>
            <a:off x="1277424" y="4313136"/>
            <a:ext cx="2710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guidance is 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by:</a:t>
            </a:r>
            <a:endParaRPr lang="en-GB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03C6-0716-E5EF-A4BD-1F9850D815FA}"/>
              </a:ext>
            </a:extLst>
          </p:cNvPr>
          <p:cNvSpPr txBox="1"/>
          <p:nvPr/>
        </p:nvSpPr>
        <p:spPr>
          <a:xfrm>
            <a:off x="622601" y="6127312"/>
            <a:ext cx="3903593" cy="34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>
                <a:latin typeface="Calibri"/>
                <a:ea typeface="Calibri"/>
                <a:cs typeface="Calibri"/>
              </a:rPr>
              <a:t>GAZA Shelter Response - September 2025</a:t>
            </a:r>
            <a:endParaRPr lang="en-GB" sz="1600" b="1">
              <a:latin typeface="Aptos" panose="02110004020202020204"/>
              <a:ea typeface="Calibri"/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86A627-6EFF-1B8B-55FB-53CB36D5C5AA}"/>
              </a:ext>
            </a:extLst>
          </p:cNvPr>
          <p:cNvSpPr txBox="1">
            <a:spLocks/>
          </p:cNvSpPr>
          <p:nvPr/>
        </p:nvSpPr>
        <p:spPr>
          <a:xfrm>
            <a:off x="337173" y="1308233"/>
            <a:ext cx="4477594" cy="3245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Disclaimer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guidance is intended for basic, household-level visual checks only. It does not constitute structural or safety certification and cannot guarantee a building is safe to enter or occupy. Conditions may change suddenly and without warning.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full damage assessment by qualified professionals is required to verify structural stability.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any sign of serious danger is present, do not enter and seek qualified professional assistance if available.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B568C-56FA-9BE4-44B5-E793670927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427" y="990921"/>
            <a:ext cx="660213" cy="710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89489F-4CE0-77C9-65AD-C1161592377B}"/>
              </a:ext>
            </a:extLst>
          </p:cNvPr>
          <p:cNvSpPr txBox="1"/>
          <p:nvPr/>
        </p:nvSpPr>
        <p:spPr>
          <a:xfrm>
            <a:off x="5080895" y="597935"/>
            <a:ext cx="45809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permission from the owner </a:t>
            </a:r>
          </a:p>
        </p:txBody>
      </p:sp>
      <p:pic>
        <p:nvPicPr>
          <p:cNvPr id="16" name="Picture 15" descr="A drawing of a house and a paper with a check mark&#10;&#10;AI-generated content may be incorrect.">
            <a:extLst>
              <a:ext uri="{FF2B5EF4-FFF2-40B4-BE49-F238E27FC236}">
                <a16:creationId xmlns:a16="http://schemas.microsoft.com/office/drawing/2014/main" id="{53477B7D-0BBE-E03C-4275-2BF6A0658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224" y="748500"/>
            <a:ext cx="548406" cy="545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64501D-B1F0-D639-F1A1-C73ADB683AD8}"/>
              </a:ext>
            </a:extLst>
          </p:cNvPr>
          <p:cNvSpPr txBox="1"/>
          <p:nvPr/>
        </p:nvSpPr>
        <p:spPr>
          <a:xfrm>
            <a:off x="5081251" y="1141225"/>
            <a:ext cx="399580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the damage, as best you can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1938D9-EAD2-64E3-6ACB-F6B674949AD6}"/>
              </a:ext>
            </a:extLst>
          </p:cNvPr>
          <p:cNvSpPr txBox="1"/>
          <p:nvPr/>
        </p:nvSpPr>
        <p:spPr>
          <a:xfrm>
            <a:off x="5113329" y="872606"/>
            <a:ext cx="3439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Written permission, or a verbal agreement.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BD365E-610C-ED16-9224-15A74D6D1C41}"/>
              </a:ext>
            </a:extLst>
          </p:cNvPr>
          <p:cNvSpPr txBox="1"/>
          <p:nvPr/>
        </p:nvSpPr>
        <p:spPr>
          <a:xfrm>
            <a:off x="5108232" y="1427627"/>
            <a:ext cx="3336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Carefully assess the safety of your home.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DBBA4D-D0F8-0B9A-2646-5D37801472BD}"/>
              </a:ext>
            </a:extLst>
          </p:cNvPr>
          <p:cNvSpPr txBox="1"/>
          <p:nvPr/>
        </p:nvSpPr>
        <p:spPr>
          <a:xfrm>
            <a:off x="3852160" y="111546"/>
            <a:ext cx="6381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Before using any house or property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D7FBA3-4B41-6A08-8DD2-D01F6055EDF2}"/>
              </a:ext>
            </a:extLst>
          </p:cNvPr>
          <p:cNvSpPr txBox="1"/>
          <p:nvPr/>
        </p:nvSpPr>
        <p:spPr>
          <a:xfrm>
            <a:off x="4958079" y="1697275"/>
            <a:ext cx="2306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Outside Check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0C6F3D-BF06-3E9D-A733-BD86CD0149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235" y="3254449"/>
            <a:ext cx="1025800" cy="10440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71151D-91ED-EC7D-045B-2E3A393A46DD}"/>
              </a:ext>
            </a:extLst>
          </p:cNvPr>
          <p:cNvSpPr txBox="1"/>
          <p:nvPr/>
        </p:nvSpPr>
        <p:spPr>
          <a:xfrm>
            <a:off x="4829811" y="4284913"/>
            <a:ext cx="179832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algn="ctr"/>
            <a:r>
              <a:rPr lang="en-US" sz="1300" b="1">
                <a:solidFill>
                  <a:schemeClr val="tx1"/>
                </a:solidFill>
                <a:ea typeface="Calibri"/>
                <a:cs typeface="Calibri"/>
              </a:rPr>
              <a:t>Parts of the 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tx1"/>
                </a:solidFill>
                <a:ea typeface="Calibri"/>
                <a:cs typeface="Calibri"/>
              </a:rPr>
              <a:t>building collapsed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tx1"/>
                </a:solidFill>
                <a:ea typeface="Calibri"/>
                <a:cs typeface="Calibri"/>
              </a:rPr>
              <a:t>or leaning</a:t>
            </a:r>
            <a:r>
              <a:rPr lang="en-GB" sz="1300" b="1">
                <a:solidFill>
                  <a:schemeClr val="tx1"/>
                </a:solidFill>
                <a:ea typeface="Calibri"/>
                <a:cs typeface="Calibri"/>
              </a:rPr>
              <a:t> ​</a:t>
            </a:r>
            <a:endParaRPr lang="en-GB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27" name="Picture 26" descr="A crack in a wall&#10;&#10;AI-generated content may be incorrect.">
            <a:extLst>
              <a:ext uri="{FF2B5EF4-FFF2-40B4-BE49-F238E27FC236}">
                <a16:creationId xmlns:a16="http://schemas.microsoft.com/office/drawing/2014/main" id="{5F20EC4A-0A49-3BC7-758F-F58E887FDF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9291" y="3384292"/>
            <a:ext cx="859379" cy="891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9F92465-F25B-BA50-BDE3-0DAF919CD25C}"/>
              </a:ext>
            </a:extLst>
          </p:cNvPr>
          <p:cNvSpPr txBox="1"/>
          <p:nvPr/>
        </p:nvSpPr>
        <p:spPr>
          <a:xfrm>
            <a:off x="6351146" y="4284913"/>
            <a:ext cx="1392587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algn="ctr"/>
            <a:r>
              <a:rPr lang="en-GB" sz="1300" b="1">
                <a:solidFill>
                  <a:schemeClr val="tx1"/>
                </a:solidFill>
                <a:ea typeface="Calibri"/>
                <a:cs typeface="Calibri"/>
              </a:rPr>
              <a:t>Deep cracks </a:t>
            </a:r>
            <a:endParaRPr lang="en-US" sz="1300" b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300" b="1">
                <a:solidFill>
                  <a:schemeClr val="tx1"/>
                </a:solidFill>
                <a:ea typeface="Calibri"/>
                <a:cs typeface="Calibri"/>
              </a:rPr>
              <a:t>in exterior</a:t>
            </a:r>
            <a:endParaRPr lang="en-US" sz="1300" b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1300" b="1">
                <a:solidFill>
                  <a:schemeClr val="tx1"/>
                </a:solidFill>
                <a:ea typeface="Calibri"/>
                <a:cs typeface="Calibri"/>
              </a:rPr>
              <a:t>walls</a:t>
            </a:r>
            <a:endParaRPr lang="en-US" sz="1300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11AA03-026C-7C4E-3AF4-3859EEBCF7E9}"/>
              </a:ext>
            </a:extLst>
          </p:cNvPr>
          <p:cNvSpPr txBox="1"/>
          <p:nvPr/>
        </p:nvSpPr>
        <p:spPr>
          <a:xfrm>
            <a:off x="7553255" y="4298002"/>
            <a:ext cx="1156854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algn="ctr"/>
            <a:r>
              <a:rPr lang="en-US" sz="1300" b="1">
                <a:solidFill>
                  <a:schemeClr val="tx1"/>
                </a:solidFill>
                <a:ea typeface="Calibri"/>
                <a:cs typeface="Calibri"/>
              </a:rPr>
              <a:t>Leaning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tx1"/>
                </a:solidFill>
                <a:ea typeface="Calibri"/>
                <a:cs typeface="Calibri"/>
              </a:rPr>
              <a:t>or bulging walls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32F25-C78C-D251-4010-BB185D1FADC2}"/>
              </a:ext>
            </a:extLst>
          </p:cNvPr>
          <p:cNvSpPr txBox="1"/>
          <p:nvPr/>
        </p:nvSpPr>
        <p:spPr>
          <a:xfrm>
            <a:off x="5091235" y="2083007"/>
            <a:ext cx="4452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 around the building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possible)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major structural issues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adjacent buildings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could pose a hazard if they collapse onto your structure.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C302A3-7DE6-A208-EFD8-B87764D5BCCE}"/>
              </a:ext>
            </a:extLst>
          </p:cNvPr>
          <p:cNvGrpSpPr/>
          <p:nvPr/>
        </p:nvGrpSpPr>
        <p:grpSpPr>
          <a:xfrm>
            <a:off x="7814364" y="3143158"/>
            <a:ext cx="725120" cy="1052140"/>
            <a:chOff x="5249555" y="4123267"/>
            <a:chExt cx="1108095" cy="160783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71DDC15-D6C5-215A-13C0-61D4FFFB741B}"/>
                </a:ext>
              </a:extLst>
            </p:cNvPr>
            <p:cNvSpPr/>
            <p:nvPr/>
          </p:nvSpPr>
          <p:spPr>
            <a:xfrm>
              <a:off x="5249555" y="4407619"/>
              <a:ext cx="553525" cy="1323481"/>
            </a:xfrm>
            <a:custGeom>
              <a:avLst/>
              <a:gdLst/>
              <a:ahLst/>
              <a:cxnLst/>
              <a:rect l="l" t="t" r="r" b="b"/>
              <a:pathLst>
                <a:path w="5535605" h="4114800">
                  <a:moveTo>
                    <a:pt x="0" y="0"/>
                  </a:moveTo>
                  <a:lnTo>
                    <a:pt x="5535606" y="0"/>
                  </a:lnTo>
                  <a:lnTo>
                    <a:pt x="55356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79977" t="-2" r="-195048" b="-31172"/>
              </a:stretch>
            </a:blipFill>
          </p:spPr>
          <p:txBody>
            <a:bodyPr/>
            <a:lstStyle/>
            <a:p>
              <a:endParaRPr lang="en-GB" sz="67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6074C98F-6ECD-B5D8-B34B-DB0B92E8C3B0}"/>
                </a:ext>
              </a:extLst>
            </p:cNvPr>
            <p:cNvSpPr/>
            <p:nvPr/>
          </p:nvSpPr>
          <p:spPr>
            <a:xfrm>
              <a:off x="5798146" y="4123267"/>
              <a:ext cx="559504" cy="1601893"/>
            </a:xfrm>
            <a:custGeom>
              <a:avLst/>
              <a:gdLst/>
              <a:ahLst/>
              <a:cxnLst/>
              <a:rect l="l" t="t" r="r" b="b"/>
              <a:pathLst>
                <a:path w="1607650" h="3294302">
                  <a:moveTo>
                    <a:pt x="0" y="0"/>
                  </a:moveTo>
                  <a:lnTo>
                    <a:pt x="1607650" y="0"/>
                  </a:lnTo>
                  <a:lnTo>
                    <a:pt x="1607650" y="3294302"/>
                  </a:lnTo>
                  <a:lnTo>
                    <a:pt x="0" y="3294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90481" t="14703" r="-2"/>
              </a:stretch>
            </a:blipFill>
          </p:spPr>
          <p:txBody>
            <a:bodyPr/>
            <a:lstStyle/>
            <a:p>
              <a:endParaRPr lang="en-GB" sz="67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8B70D91-20AC-A0AD-9B28-10AD6F9CBA81}"/>
              </a:ext>
            </a:extLst>
          </p:cNvPr>
          <p:cNvSpPr txBox="1"/>
          <p:nvPr/>
        </p:nvSpPr>
        <p:spPr>
          <a:xfrm>
            <a:off x="5080895" y="2973960"/>
            <a:ext cx="293561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DO NOT ENTER IF YOU SEE:</a:t>
            </a:r>
            <a:r>
              <a:rPr lang="en-GB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400" b="1" dirty="0">
              <a:solidFill>
                <a:srgbClr val="C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660AE1-19DE-7952-6CB8-AE4247C2F300}"/>
              </a:ext>
            </a:extLst>
          </p:cNvPr>
          <p:cNvSpPr txBox="1"/>
          <p:nvPr/>
        </p:nvSpPr>
        <p:spPr>
          <a:xfrm>
            <a:off x="8601750" y="4285932"/>
            <a:ext cx="1142476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300" b="1" dirty="0">
                <a:latin typeface="Calibri"/>
                <a:ea typeface="Calibri"/>
                <a:cs typeface="Calibri"/>
              </a:rPr>
              <a:t>Loose &amp; large pieces at risk of falling.</a:t>
            </a:r>
            <a:endParaRPr lang="en-GB" sz="13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36" name="Picture 4" descr="2+ Thousand Warning Falling Objects Royalty-Free Images, Stock Photos &amp;  Pictures | Shutterstock">
            <a:extLst>
              <a:ext uri="{FF2B5EF4-FFF2-40B4-BE49-F238E27FC236}">
                <a16:creationId xmlns:a16="http://schemas.microsoft.com/office/drawing/2014/main" id="{786F1240-2901-628B-FB10-B1AA12C03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14" b="78214" l="10000" r="90000">
                        <a14:foregroundMark x1="13846" y1="76071" x2="66538" y2="70000"/>
                        <a14:foregroundMark x1="66538" y1="70000" x2="87308" y2="78214"/>
                        <a14:foregroundMark x1="87308" y1="78214" x2="85000" y2="7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112"/>
          <a:stretch>
            <a:fillRect/>
          </a:stretch>
        </p:blipFill>
        <p:spPr bwMode="auto">
          <a:xfrm>
            <a:off x="8661639" y="3330970"/>
            <a:ext cx="1061542" cy="9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B1328DCD-8630-142A-364A-6C2178B4043A}"/>
              </a:ext>
            </a:extLst>
          </p:cNvPr>
          <p:cNvSpPr txBox="1">
            <a:spLocks/>
          </p:cNvSpPr>
          <p:nvPr/>
        </p:nvSpPr>
        <p:spPr>
          <a:xfrm>
            <a:off x="22923" y="-186466"/>
            <a:ext cx="4947134" cy="13189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9719" tIns="49847" rIns="99719" bIns="49847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3700"/>
            </a:pPr>
            <a:r>
              <a:rPr lang="en-GB" sz="2391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 for the Temporary Occupancy of Damaged Buildings</a:t>
            </a:r>
          </a:p>
        </p:txBody>
      </p:sp>
      <p:sp>
        <p:nvSpPr>
          <p:cNvPr id="48" name="Slide Number Placeholder 56">
            <a:extLst>
              <a:ext uri="{FF2B5EF4-FFF2-40B4-BE49-F238E27FC236}">
                <a16:creationId xmlns:a16="http://schemas.microsoft.com/office/drawing/2014/main" id="{549305D5-4A82-6741-DB58-D6387999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fld id="{330EA680-D336-4FF7-8B7A-9848BB0A1C32}" type="slidenum">
              <a:rPr lang="en-GB" sz="9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en-GB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FF27D9-8086-2596-0C6B-AE4076CC6A9F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C3BAF7-A2CE-A807-D7DE-35F5A0591A86}"/>
              </a:ext>
            </a:extLst>
          </p:cNvPr>
          <p:cNvCxnSpPr>
            <a:cxnSpLocks/>
          </p:cNvCxnSpPr>
          <p:nvPr/>
        </p:nvCxnSpPr>
        <p:spPr>
          <a:xfrm>
            <a:off x="4952382" y="6336560"/>
            <a:ext cx="496084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69125CD-933E-4517-3F6B-BC8CC4C2B7A9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BCAE568-FD2F-491F-46E7-A45184D49095}"/>
              </a:ext>
            </a:extLst>
          </p:cNvPr>
          <p:cNvCxnSpPr>
            <a:cxnSpLocks/>
          </p:cNvCxnSpPr>
          <p:nvPr/>
        </p:nvCxnSpPr>
        <p:spPr>
          <a:xfrm>
            <a:off x="4958891" y="2102762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7AA620F-D5E3-F979-8AAD-DB7F861BBDE5}"/>
              </a:ext>
            </a:extLst>
          </p:cNvPr>
          <p:cNvCxnSpPr>
            <a:cxnSpLocks/>
          </p:cNvCxnSpPr>
          <p:nvPr/>
        </p:nvCxnSpPr>
        <p:spPr>
          <a:xfrm>
            <a:off x="4953000" y="515568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005EB2B-F7BF-1808-04FC-8B720787B9D3}"/>
              </a:ext>
            </a:extLst>
          </p:cNvPr>
          <p:cNvSpPr txBox="1"/>
          <p:nvPr/>
        </p:nvSpPr>
        <p:spPr>
          <a:xfrm>
            <a:off x="5103702" y="5373722"/>
            <a:ext cx="346596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r>
              <a:rPr lang="en-US" sz="1400">
                <a:solidFill>
                  <a:schemeClr val="tx1"/>
                </a:solidFill>
                <a:ea typeface="Calibri"/>
                <a:cs typeface="Calibri"/>
              </a:rPr>
              <a:t>even if they are still standing. </a:t>
            </a:r>
            <a:endParaRPr lang="en-US">
              <a:ea typeface="Calibri"/>
              <a:cs typeface="Calibri"/>
            </a:endParaRPr>
          </a:p>
          <a:p>
            <a:r>
              <a:rPr lang="en-US" sz="1400">
                <a:solidFill>
                  <a:schemeClr val="tx1"/>
                </a:solidFill>
                <a:ea typeface="Calibri"/>
                <a:cs typeface="Calibri"/>
              </a:rPr>
              <a:t>Due to: Collapsing debris, hazardous materials, structural damage</a:t>
            </a:r>
            <a:endParaRPr lang="en-US" sz="1400">
              <a:solidFill>
                <a:srgbClr val="FF0000"/>
              </a:solidFill>
              <a:ea typeface="Calibri"/>
              <a:cs typeface="Calibri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4BB666-0EFA-4A64-0CF0-FF0E5FB8E223}"/>
              </a:ext>
            </a:extLst>
          </p:cNvPr>
          <p:cNvGrpSpPr/>
          <p:nvPr/>
        </p:nvGrpSpPr>
        <p:grpSpPr>
          <a:xfrm>
            <a:off x="8745185" y="5015216"/>
            <a:ext cx="1037135" cy="1139499"/>
            <a:chOff x="8041536" y="5199764"/>
            <a:chExt cx="1224228" cy="1345057"/>
          </a:xfrm>
        </p:grpSpPr>
        <p:pic>
          <p:nvPicPr>
            <p:cNvPr id="61" name="Picture 60" descr="A building with many windows&#10;&#10;AI-generated content may be incorrect.">
              <a:extLst>
                <a:ext uri="{FF2B5EF4-FFF2-40B4-BE49-F238E27FC236}">
                  <a16:creationId xmlns:a16="http://schemas.microsoft.com/office/drawing/2014/main" id="{0348D03D-1ED4-5258-F47F-3C9E1890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275"/>
            <a:stretch>
              <a:fillRect/>
            </a:stretch>
          </p:blipFill>
          <p:spPr>
            <a:xfrm>
              <a:off x="8041536" y="5217983"/>
              <a:ext cx="1224228" cy="1326838"/>
            </a:xfrm>
            <a:prstGeom prst="rect">
              <a:avLst/>
            </a:prstGeom>
          </p:spPr>
        </p:pic>
        <p:pic>
          <p:nvPicPr>
            <p:cNvPr id="63" name="Picture 62" descr="A group of yellow triangle signs&#10;&#10;AI-generated content may be incorrect.">
              <a:extLst>
                <a:ext uri="{FF2B5EF4-FFF2-40B4-BE49-F238E27FC236}">
                  <a16:creationId xmlns:a16="http://schemas.microsoft.com/office/drawing/2014/main" id="{BA52F1EF-3071-353E-20A8-C52B02281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8497" y="5199764"/>
              <a:ext cx="641827" cy="634421"/>
            </a:xfrm>
            <a:prstGeom prst="rect">
              <a:avLst/>
            </a:prstGeom>
          </p:spPr>
        </p:pic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8B65F955-BE22-A4C5-8735-CEE2EAD1C30F}"/>
              </a:ext>
            </a:extLst>
          </p:cNvPr>
          <p:cNvSpPr txBox="1">
            <a:spLocks/>
          </p:cNvSpPr>
          <p:nvPr/>
        </p:nvSpPr>
        <p:spPr>
          <a:xfrm>
            <a:off x="4973334" y="4822019"/>
            <a:ext cx="2974358" cy="5498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3700"/>
            </a:pPr>
            <a:r>
              <a:rPr lang="en-US" sz="2000" b="1">
                <a:solidFill>
                  <a:srgbClr val="980000"/>
                </a:solidFill>
                <a:latin typeface="Calibri"/>
                <a:ea typeface="Calibri"/>
                <a:cs typeface="Calibri"/>
              </a:rPr>
              <a:t>B</a:t>
            </a:r>
            <a:r>
              <a:rPr lang="en-GB" sz="2000" b="1" err="1">
                <a:solidFill>
                  <a:srgbClr val="980000"/>
                </a:solidFill>
                <a:latin typeface="Calibri"/>
                <a:ea typeface="Calibri"/>
                <a:cs typeface="Calibri"/>
              </a:rPr>
              <a:t>urnt</a:t>
            </a:r>
            <a:r>
              <a:rPr lang="en-GB" sz="2000" b="1">
                <a:solidFill>
                  <a:srgbClr val="980000"/>
                </a:solidFill>
                <a:latin typeface="Calibri"/>
                <a:ea typeface="Calibri"/>
                <a:cs typeface="Calibri"/>
              </a:rPr>
              <a:t> buildings are  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CE336BDB-D4A5-FCA7-B697-39F4FED471DB}"/>
              </a:ext>
            </a:extLst>
          </p:cNvPr>
          <p:cNvSpPr txBox="1">
            <a:spLocks/>
          </p:cNvSpPr>
          <p:nvPr/>
        </p:nvSpPr>
        <p:spPr>
          <a:xfrm>
            <a:off x="6518061" y="4828445"/>
            <a:ext cx="2974358" cy="5498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ts val="3700"/>
            </a:pPr>
            <a:r>
              <a:rPr lang="en-US" sz="2200" b="1">
                <a:solidFill>
                  <a:srgbClr val="980000"/>
                </a:solidFill>
                <a:latin typeface="Calibri"/>
                <a:ea typeface="Calibri"/>
                <a:cs typeface="Calibri"/>
              </a:rPr>
              <a:t>…DANGEROUS…</a:t>
            </a:r>
            <a:endParaRPr lang="en-GB" sz="2200" b="1">
              <a:solidFill>
                <a:srgbClr val="98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9CE97F1-0239-D173-0148-D8657E891E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5399" y="5470907"/>
            <a:ext cx="18473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387B-95ED-C830-2E55-DB37B7DB9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ACE0D9C2-8894-7980-D03D-256B7E1915D4}"/>
              </a:ext>
            </a:extLst>
          </p:cNvPr>
          <p:cNvSpPr txBox="1"/>
          <p:nvPr/>
        </p:nvSpPr>
        <p:spPr>
          <a:xfrm>
            <a:off x="1492099" y="4181994"/>
            <a:ext cx="33891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/>
                </a:solidFill>
                <a:ea typeface="Calibri"/>
                <a:cs typeface="Calibri"/>
              </a:rPr>
              <a:t> Always enter with someone else </a:t>
            </a:r>
          </a:p>
          <a:p>
            <a:r>
              <a:rPr lang="en-US" sz="1400" b="1" dirty="0">
                <a:solidFill>
                  <a:srgbClr val="C00000"/>
                </a:solidFill>
                <a:ea typeface="Calibri"/>
                <a:cs typeface="Calibri"/>
              </a:rPr>
              <a:t>          !! BUT NOT CHILDREN !!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C504A5-1764-26C6-9787-46D6DD7329FD}"/>
              </a:ext>
            </a:extLst>
          </p:cNvPr>
          <p:cNvGrpSpPr/>
          <p:nvPr/>
        </p:nvGrpSpPr>
        <p:grpSpPr>
          <a:xfrm>
            <a:off x="257903" y="2558777"/>
            <a:ext cx="1178436" cy="1467198"/>
            <a:chOff x="1804890" y="1895877"/>
            <a:chExt cx="2045214" cy="254636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34CF0E7-157D-20E6-078B-37F626D9399A}"/>
                </a:ext>
              </a:extLst>
            </p:cNvPr>
            <p:cNvSpPr/>
            <p:nvPr/>
          </p:nvSpPr>
          <p:spPr>
            <a:xfrm>
              <a:off x="2033600" y="2066185"/>
              <a:ext cx="1352193" cy="19352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 descr="A person wearing a face mask and gloves&#10;&#10;AI-generated content may be incorrect.">
              <a:extLst>
                <a:ext uri="{FF2B5EF4-FFF2-40B4-BE49-F238E27FC236}">
                  <a16:creationId xmlns:a16="http://schemas.microsoft.com/office/drawing/2014/main" id="{5F72B448-F95E-2D95-2CE0-9DBF270DF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929" y="2018048"/>
              <a:ext cx="1733175" cy="2424197"/>
            </a:xfrm>
            <a:prstGeom prst="rect">
              <a:avLst/>
            </a:prstGeom>
          </p:spPr>
        </p:pic>
        <p:pic>
          <p:nvPicPr>
            <p:cNvPr id="54" name="Picture 53" descr="A green check mark on a white background&#10;&#10;AI-generated content may be incorrect.">
              <a:extLst>
                <a:ext uri="{FF2B5EF4-FFF2-40B4-BE49-F238E27FC236}">
                  <a16:creationId xmlns:a16="http://schemas.microsoft.com/office/drawing/2014/main" id="{43D94007-226F-2E2A-B54E-9AA1FD7C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53222" y="3668590"/>
              <a:ext cx="572357" cy="457412"/>
            </a:xfrm>
            <a:prstGeom prst="rect">
              <a:avLst/>
            </a:prstGeom>
          </p:spPr>
        </p:pic>
        <p:pic>
          <p:nvPicPr>
            <p:cNvPr id="55" name="Picture 54" descr="A yellow sun with black background&#10;&#10;AI-generated content may be incorrect.">
              <a:extLst>
                <a:ext uri="{FF2B5EF4-FFF2-40B4-BE49-F238E27FC236}">
                  <a16:creationId xmlns:a16="http://schemas.microsoft.com/office/drawing/2014/main" id="{40786B3C-1E0C-4894-7388-BA197FB8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890" y="1895877"/>
              <a:ext cx="757033" cy="71460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D92DD2-4815-69EC-44C8-8F6B29C00F7C}"/>
              </a:ext>
            </a:extLst>
          </p:cNvPr>
          <p:cNvGrpSpPr/>
          <p:nvPr/>
        </p:nvGrpSpPr>
        <p:grpSpPr>
          <a:xfrm>
            <a:off x="314397" y="4998407"/>
            <a:ext cx="1170593" cy="863166"/>
            <a:chOff x="353629" y="5345883"/>
            <a:chExt cx="1183672" cy="974305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42FDFF9E-7AA6-6CF3-8AB2-9E1C995D3A09}"/>
                </a:ext>
              </a:extLst>
            </p:cNvPr>
            <p:cNvSpPr/>
            <p:nvPr/>
          </p:nvSpPr>
          <p:spPr>
            <a:xfrm>
              <a:off x="414396" y="5345883"/>
              <a:ext cx="1054291" cy="974305"/>
            </a:xfrm>
            <a:prstGeom prst="roundRect">
              <a:avLst>
                <a:gd name="adj" fmla="val 8707"/>
              </a:avLst>
            </a:prstGeom>
            <a:solidFill>
              <a:srgbClr val="FFEE0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2" descr="Danger Electric Shock Risk Safety Sign | UK Safety Store">
              <a:extLst>
                <a:ext uri="{FF2B5EF4-FFF2-40B4-BE49-F238E27FC236}">
                  <a16:creationId xmlns:a16="http://schemas.microsoft.com/office/drawing/2014/main" id="{F270C16D-E2A9-51B1-F5D7-14B0C5607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72" b="98707" l="4985" r="89736">
                          <a14:foregroundMark x1="14076" y1="90517" x2="83871" y2="94397"/>
                          <a14:foregroundMark x1="82405" y1="93966" x2="5279" y2="92241"/>
                          <a14:foregroundMark x1="39883" y1="98707" x2="56598" y2="93966"/>
                          <a14:foregroundMark x1="48387" y1="13362" x2="53079" y2="11207"/>
                          <a14:foregroundMark x1="50733" y1="5603" x2="47801" y2="8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9" y="5432458"/>
              <a:ext cx="1183672" cy="80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7D61794-BD57-1B02-43D9-5AEC5E4C07F5}"/>
              </a:ext>
            </a:extLst>
          </p:cNvPr>
          <p:cNvSpPr txBox="1"/>
          <p:nvPr/>
        </p:nvSpPr>
        <p:spPr>
          <a:xfrm>
            <a:off x="1499148" y="4639937"/>
            <a:ext cx="338898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GB" sz="1400" dirty="0">
                <a:solidFill>
                  <a:srgbClr val="C00000"/>
                </a:solidFill>
                <a:ea typeface="Calibri"/>
                <a:cs typeface="Calibri"/>
              </a:rPr>
              <a:t>BE CAREFUL </a:t>
            </a:r>
            <a:r>
              <a:rPr lang="en-GB" sz="1400" dirty="0">
                <a:solidFill>
                  <a:schemeClr val="tx1"/>
                </a:solidFill>
                <a:ea typeface="Calibri"/>
                <a:cs typeface="Calibri"/>
              </a:rPr>
              <a:t>of any exposed electrical   </a:t>
            </a:r>
          </a:p>
          <a:p>
            <a:r>
              <a:rPr lang="en-GB" sz="1400" dirty="0">
                <a:solidFill>
                  <a:schemeClr val="tx1"/>
                </a:solidFill>
                <a:ea typeface="Calibri"/>
                <a:cs typeface="Calibri"/>
              </a:rPr>
              <a:t>     cables or damaged appliances.</a:t>
            </a:r>
            <a:endParaRPr lang="en-GB" sz="1400" b="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400" dirty="0">
              <a:ea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45685-E78F-5AC2-3ED6-77BE9479A567}"/>
              </a:ext>
            </a:extLst>
          </p:cNvPr>
          <p:cNvGrpSpPr/>
          <p:nvPr/>
        </p:nvGrpSpPr>
        <p:grpSpPr>
          <a:xfrm>
            <a:off x="378974" y="4023715"/>
            <a:ext cx="1038059" cy="794764"/>
            <a:chOff x="431283" y="4665608"/>
            <a:chExt cx="1512728" cy="115818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F86C66D-9A1C-30CC-B64A-B129845F2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283" y="4665608"/>
              <a:ext cx="1512728" cy="1158183"/>
            </a:xfrm>
            <a:prstGeom prst="rect">
              <a:avLst/>
            </a:prstGeom>
          </p:spPr>
        </p:pic>
        <p:pic>
          <p:nvPicPr>
            <p:cNvPr id="59" name="Picture 58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0214E0E1-42DF-D4FF-8B5B-CC8733448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131" y="5071023"/>
              <a:ext cx="339896" cy="33989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B1111A-AD0E-C299-F9B9-44D9131E5D67}"/>
              </a:ext>
            </a:extLst>
          </p:cNvPr>
          <p:cNvSpPr txBox="1"/>
          <p:nvPr/>
        </p:nvSpPr>
        <p:spPr>
          <a:xfrm>
            <a:off x="259730" y="1871507"/>
            <a:ext cx="528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Inside Check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7875D-4661-13F5-CB94-70332DB75C4A}"/>
              </a:ext>
            </a:extLst>
          </p:cNvPr>
          <p:cNvSpPr txBox="1"/>
          <p:nvPr/>
        </p:nvSpPr>
        <p:spPr>
          <a:xfrm>
            <a:off x="302076" y="2283918"/>
            <a:ext cx="329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exterior seems sound: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8BE7E-170B-BEAB-74AF-A52A0B7104CF}"/>
              </a:ext>
            </a:extLst>
          </p:cNvPr>
          <p:cNvSpPr txBox="1"/>
          <p:nvPr/>
        </p:nvSpPr>
        <p:spPr>
          <a:xfrm>
            <a:off x="1484705" y="2547809"/>
            <a:ext cx="3447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the building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daylight.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39333-7D39-15EF-7127-AA9715E8658C}"/>
              </a:ext>
            </a:extLst>
          </p:cNvPr>
          <p:cNvSpPr txBox="1"/>
          <p:nvPr/>
        </p:nvSpPr>
        <p:spPr>
          <a:xfrm>
            <a:off x="1488515" y="2821386"/>
            <a:ext cx="3297773" cy="9910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1400" b="1" dirty="0">
                <a:latin typeface="Calibri"/>
                <a:ea typeface="Calibri"/>
                <a:cs typeface="Calibri"/>
              </a:rPr>
              <a:t>Wear sensible clothing</a:t>
            </a:r>
            <a:r>
              <a:rPr lang="en-US" sz="1400" dirty="0">
                <a:latin typeface="Calibri"/>
                <a:ea typeface="Calibri"/>
                <a:cs typeface="Calibri"/>
              </a:rPr>
              <a:t>, or proper  protective clothing if available. </a:t>
            </a:r>
            <a:r>
              <a:rPr lang="en-US" sz="1400" b="1" dirty="0">
                <a:latin typeface="Calibri"/>
                <a:ea typeface="Calibri"/>
                <a:cs typeface="Calibri"/>
              </a:rPr>
              <a:t>   C</a:t>
            </a:r>
            <a:r>
              <a:rPr lang="en-GB" sz="1400" b="1" dirty="0">
                <a:latin typeface="Calibri"/>
                <a:ea typeface="Calibri"/>
                <a:cs typeface="Calibri"/>
              </a:rPr>
              <a:t>over your mouth and nose </a:t>
            </a:r>
            <a:r>
              <a:rPr lang="en-GB" sz="1400" dirty="0">
                <a:latin typeface="Calibri"/>
                <a:ea typeface="Calibri"/>
                <a:cs typeface="Calibri"/>
              </a:rPr>
              <a:t>before          entering.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83C00B-87AB-4242-29CF-3ABDE2B2BF4D}"/>
              </a:ext>
            </a:extLst>
          </p:cNvPr>
          <p:cNvSpPr txBox="1"/>
          <p:nvPr/>
        </p:nvSpPr>
        <p:spPr>
          <a:xfrm>
            <a:off x="1490326" y="3706836"/>
            <a:ext cx="336806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1400" b="1" dirty="0">
                <a:latin typeface="Calibri"/>
                <a:ea typeface="Calibri"/>
                <a:cs typeface="Calibri"/>
              </a:rPr>
              <a:t>Check stability with your foot </a:t>
            </a:r>
            <a:r>
              <a:rPr lang="en-US" sz="1400" dirty="0">
                <a:latin typeface="Calibri"/>
                <a:ea typeface="Calibri"/>
                <a:cs typeface="Calibri"/>
              </a:rPr>
              <a:t>before fully standing in a specific area.</a:t>
            </a:r>
            <a:endParaRPr lang="en-GB" sz="1400" dirty="0">
              <a:latin typeface="Aptos"/>
              <a:ea typeface="Calibri"/>
              <a:cs typeface="Calibri"/>
            </a:endParaRPr>
          </a:p>
        </p:txBody>
      </p:sp>
      <p:sp>
        <p:nvSpPr>
          <p:cNvPr id="19" name="Google Shape;71;g33a6f523f4b_13_6">
            <a:extLst>
              <a:ext uri="{FF2B5EF4-FFF2-40B4-BE49-F238E27FC236}">
                <a16:creationId xmlns:a16="http://schemas.microsoft.com/office/drawing/2014/main" id="{9A4A3F74-785E-A24F-DFA1-790BE3477F98}"/>
              </a:ext>
            </a:extLst>
          </p:cNvPr>
          <p:cNvSpPr txBox="1">
            <a:spLocks/>
          </p:cNvSpPr>
          <p:nvPr/>
        </p:nvSpPr>
        <p:spPr>
          <a:xfrm>
            <a:off x="1093532" y="217870"/>
            <a:ext cx="2938070" cy="3337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2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Initial Visual Inspection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28D6C-39F1-1E03-112A-175FF7FA863A}"/>
              </a:ext>
            </a:extLst>
          </p:cNvPr>
          <p:cNvSpPr txBox="1"/>
          <p:nvPr/>
        </p:nvSpPr>
        <p:spPr>
          <a:xfrm>
            <a:off x="5105000" y="1495114"/>
            <a:ext cx="3350918" cy="400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2. Inspect walls in each room</a:t>
            </a:r>
          </a:p>
        </p:txBody>
      </p:sp>
      <p:pic>
        <p:nvPicPr>
          <p:cNvPr id="30" name="Picture 29" descr="A crack in a box&#10;&#10;AI-generated content may be incorrect.">
            <a:extLst>
              <a:ext uri="{FF2B5EF4-FFF2-40B4-BE49-F238E27FC236}">
                <a16:creationId xmlns:a16="http://schemas.microsoft.com/office/drawing/2014/main" id="{00BE6F36-A695-A9A5-F966-D30CCFF44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994" y="2467646"/>
            <a:ext cx="867496" cy="734707"/>
          </a:xfrm>
          <a:prstGeom prst="rect">
            <a:avLst/>
          </a:prstGeom>
        </p:spPr>
      </p:pic>
      <p:pic>
        <p:nvPicPr>
          <p:cNvPr id="31" name="Picture 30" descr="A crack in a brick wall&#10;&#10;AI-generated content may be incorrect.">
            <a:extLst>
              <a:ext uri="{FF2B5EF4-FFF2-40B4-BE49-F238E27FC236}">
                <a16:creationId xmlns:a16="http://schemas.microsoft.com/office/drawing/2014/main" id="{54790177-EFC2-1F05-B69D-1B3E1570AF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4"/>
          <a:stretch>
            <a:fillRect/>
          </a:stretch>
        </p:blipFill>
        <p:spPr>
          <a:xfrm>
            <a:off x="6436587" y="2356118"/>
            <a:ext cx="1117624" cy="84547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20D4203-39A2-6537-A3EC-77B5C67D59D3}"/>
              </a:ext>
            </a:extLst>
          </p:cNvPr>
          <p:cNvSpPr txBox="1"/>
          <p:nvPr/>
        </p:nvSpPr>
        <p:spPr>
          <a:xfrm>
            <a:off x="5017762" y="3160156"/>
            <a:ext cx="1553419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Wall to slab cracks</a:t>
            </a:r>
            <a:endParaRPr lang="en-GB" sz="13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583E2C-9A1E-6A76-F602-91000C0BA5DD}"/>
              </a:ext>
            </a:extLst>
          </p:cNvPr>
          <p:cNvSpPr txBox="1"/>
          <p:nvPr/>
        </p:nvSpPr>
        <p:spPr>
          <a:xfrm>
            <a:off x="6440357" y="3171060"/>
            <a:ext cx="1527834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Diagonal Cracks</a:t>
            </a:r>
            <a:endParaRPr lang="en-GB" sz="13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D9C95F-D4CF-E452-6EAF-19E821445505}"/>
              </a:ext>
            </a:extLst>
          </p:cNvPr>
          <p:cNvSpPr txBox="1"/>
          <p:nvPr/>
        </p:nvSpPr>
        <p:spPr>
          <a:xfrm>
            <a:off x="5325716" y="1906206"/>
            <a:ext cx="40944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0000"/>
                </a:solidFill>
                <a:latin typeface="Aptos"/>
                <a:ea typeface="Calibri"/>
                <a:cs typeface="Calibri"/>
              </a:defRPr>
            </a:lvl1pPr>
          </a:lstStyle>
          <a:p>
            <a:r>
              <a:rPr lang="en-GB" sz="1400" i="0" dirty="0">
                <a:solidFill>
                  <a:schemeClr val="tx1"/>
                </a:solidFill>
                <a:latin typeface="Calibri"/>
              </a:rPr>
              <a:t>Especially at corners of doors or windows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1245CD-9762-FC01-DE7C-526230B219C6}"/>
              </a:ext>
            </a:extLst>
          </p:cNvPr>
          <p:cNvSpPr txBox="1"/>
          <p:nvPr/>
        </p:nvSpPr>
        <p:spPr>
          <a:xfrm>
            <a:off x="5324341" y="563875"/>
            <a:ext cx="312001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Consider the whole building</a:t>
            </a:r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not just the rooms you want to occupy.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B4A30B-8E78-BC93-D2DF-78E15CA44E3D}"/>
              </a:ext>
            </a:extLst>
          </p:cNvPr>
          <p:cNvSpPr txBox="1"/>
          <p:nvPr/>
        </p:nvSpPr>
        <p:spPr>
          <a:xfrm>
            <a:off x="7561413" y="3192714"/>
            <a:ext cx="1298642" cy="5103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Floor and slab cracks</a:t>
            </a:r>
            <a:r>
              <a:rPr lang="en-US" sz="1400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417DD3-5CD8-5352-539F-2666FF557184}"/>
              </a:ext>
            </a:extLst>
          </p:cNvPr>
          <p:cNvSpPr txBox="1"/>
          <p:nvPr/>
        </p:nvSpPr>
        <p:spPr>
          <a:xfrm>
            <a:off x="5016783" y="4759142"/>
            <a:ext cx="1469453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Stairstep crack in brick or masonry</a:t>
            </a:r>
          </a:p>
        </p:txBody>
      </p:sp>
      <p:pic>
        <p:nvPicPr>
          <p:cNvPr id="67" name="Picture 66" descr="A grey brick wall with a black line&#10;&#10;AI-generated content may be incorrect.">
            <a:extLst>
              <a:ext uri="{FF2B5EF4-FFF2-40B4-BE49-F238E27FC236}">
                <a16:creationId xmlns:a16="http://schemas.microsoft.com/office/drawing/2014/main" id="{4E14B694-26AC-1011-6348-D73EA9F08EA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47" y="4005317"/>
            <a:ext cx="868302" cy="716580"/>
          </a:xfrm>
          <a:prstGeom prst="rect">
            <a:avLst/>
          </a:prstGeom>
        </p:spPr>
      </p:pic>
      <p:pic>
        <p:nvPicPr>
          <p:cNvPr id="68" name="Picture 67" descr="A crack in a wall&#10;&#10;AI-generated content may be incorrect.">
            <a:extLst>
              <a:ext uri="{FF2B5EF4-FFF2-40B4-BE49-F238E27FC236}">
                <a16:creationId xmlns:a16="http://schemas.microsoft.com/office/drawing/2014/main" id="{FD3CA465-0882-B7ED-A0A0-0253BFD3A2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45" y="2510686"/>
            <a:ext cx="764666" cy="646549"/>
          </a:xfrm>
          <a:prstGeom prst="rect">
            <a:avLst/>
          </a:prstGeom>
        </p:spPr>
      </p:pic>
      <p:pic>
        <p:nvPicPr>
          <p:cNvPr id="69" name="Picture 68" descr="A broken screen with a crack in the wall&#10;&#10;AI-generated content may be incorrect.">
            <a:extLst>
              <a:ext uri="{FF2B5EF4-FFF2-40B4-BE49-F238E27FC236}">
                <a16:creationId xmlns:a16="http://schemas.microsoft.com/office/drawing/2014/main" id="{7516D07A-439F-17CE-0A2D-D6339AAF3D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63"/>
          <a:stretch>
            <a:fillRect/>
          </a:stretch>
        </p:blipFill>
        <p:spPr>
          <a:xfrm>
            <a:off x="6486555" y="3931212"/>
            <a:ext cx="878995" cy="82822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1C78747-1D07-0E61-54C3-77ECF22DD326}"/>
              </a:ext>
            </a:extLst>
          </p:cNvPr>
          <p:cNvSpPr txBox="1"/>
          <p:nvPr/>
        </p:nvSpPr>
        <p:spPr>
          <a:xfrm>
            <a:off x="6442392" y="4759583"/>
            <a:ext cx="1229874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Bowed wall</a:t>
            </a:r>
          </a:p>
        </p:txBody>
      </p:sp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8FB6085B-8591-5831-E985-8F1A0DD1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 vert="horz" lIns="91440" tIns="45720" rIns="91440" bIns="45720" rtlCol="0" anchor="ctr"/>
          <a:lstStyle/>
          <a:p>
            <a:r>
              <a:rPr lang="en-GB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B215A2A-6BD4-9B63-BC9B-4DF36BA4CB77}"/>
              </a:ext>
            </a:extLst>
          </p:cNvPr>
          <p:cNvCxnSpPr>
            <a:cxnSpLocks/>
          </p:cNvCxnSpPr>
          <p:nvPr/>
        </p:nvCxnSpPr>
        <p:spPr>
          <a:xfrm>
            <a:off x="4952382" y="6336560"/>
            <a:ext cx="496084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2214E361-031B-8918-F1E5-6A0DD310D4EB}"/>
              </a:ext>
            </a:extLst>
          </p:cNvPr>
          <p:cNvSpPr txBox="1">
            <a:spLocks/>
          </p:cNvSpPr>
          <p:nvPr/>
        </p:nvSpPr>
        <p:spPr>
          <a:xfrm>
            <a:off x="4604443" y="6336560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GB" sz="9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726919-907D-6873-AF46-D647B5E3CEC0}"/>
              </a:ext>
            </a:extLst>
          </p:cNvPr>
          <p:cNvCxnSpPr>
            <a:cxnSpLocks/>
          </p:cNvCxnSpPr>
          <p:nvPr/>
        </p:nvCxnSpPr>
        <p:spPr>
          <a:xfrm>
            <a:off x="3545" y="6336560"/>
            <a:ext cx="496084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3EF1C5E-3205-C8F2-E6AF-AAFEE40E7064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446F18-9931-0393-4811-62600557D383}"/>
              </a:ext>
            </a:extLst>
          </p:cNvPr>
          <p:cNvSpPr txBox="1"/>
          <p:nvPr/>
        </p:nvSpPr>
        <p:spPr>
          <a:xfrm>
            <a:off x="5109245" y="136334"/>
            <a:ext cx="302514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dirty="0">
                <a:solidFill>
                  <a:srgbClr val="980000"/>
                </a:solidFill>
                <a:latin typeface="Calibri"/>
                <a:ea typeface="Calibri"/>
                <a:cs typeface="Calibri"/>
              </a:rPr>
              <a:t>1. Check slab &amp; beam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4CB0569-B04B-C299-0E48-B91E51513654}"/>
              </a:ext>
            </a:extLst>
          </p:cNvPr>
          <p:cNvSpPr/>
          <p:nvPr/>
        </p:nvSpPr>
        <p:spPr>
          <a:xfrm>
            <a:off x="5129255" y="5407451"/>
            <a:ext cx="4438756" cy="863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GB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Carefully inspect the slabs, columns, beams, and walls. Do not occupy the space unless you are certain it is structurally safe.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23ABC58-84DF-7D1D-9B44-10546911E152}"/>
              </a:ext>
            </a:extLst>
          </p:cNvPr>
          <p:cNvCxnSpPr>
            <a:cxnSpLocks/>
          </p:cNvCxnSpPr>
          <p:nvPr/>
        </p:nvCxnSpPr>
        <p:spPr>
          <a:xfrm>
            <a:off x="4956898" y="1869783"/>
            <a:ext cx="341783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0CBDD0E-9DF1-10A0-0E41-0672B22D318B}"/>
              </a:ext>
            </a:extLst>
          </p:cNvPr>
          <p:cNvCxnSpPr>
            <a:cxnSpLocks/>
          </p:cNvCxnSpPr>
          <p:nvPr/>
        </p:nvCxnSpPr>
        <p:spPr>
          <a:xfrm>
            <a:off x="4952665" y="512148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F7B6BD3-5564-50BC-3C1F-31F88D6A2DDA}"/>
              </a:ext>
            </a:extLst>
          </p:cNvPr>
          <p:cNvCxnSpPr>
            <a:cxnSpLocks/>
          </p:cNvCxnSpPr>
          <p:nvPr/>
        </p:nvCxnSpPr>
        <p:spPr>
          <a:xfrm>
            <a:off x="13070" y="2276994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C11F1E3-51C0-B9E5-BE1B-1C40084E5896}"/>
              </a:ext>
            </a:extLst>
          </p:cNvPr>
          <p:cNvSpPr txBox="1"/>
          <p:nvPr/>
        </p:nvSpPr>
        <p:spPr>
          <a:xfrm>
            <a:off x="929166" y="559113"/>
            <a:ext cx="367195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 algn="just">
              <a:buFont typeface="Calibri" panose="020F0502020204030204" pitchFamily="34" charset="0"/>
              <a:buChar char="x"/>
            </a:pPr>
            <a:r>
              <a:rPr lang="en-US" sz="1400" b="1" dirty="0">
                <a:solidFill>
                  <a:schemeClr val="accent1"/>
                </a:solidFill>
                <a:ea typeface="Calibri"/>
                <a:cs typeface="Calibri"/>
              </a:rPr>
              <a:t>Do not touch unidentified objects, they may be unexploded ordnance, </a:t>
            </a:r>
            <a:r>
              <a:rPr lang="en-US" sz="1400" dirty="0">
                <a:solidFill>
                  <a:schemeClr val="accent1"/>
                </a:solidFill>
                <a:ea typeface="Calibri"/>
                <a:cs typeface="Calibri"/>
              </a:rPr>
              <a:t>and ensure your family, including children, are warned not to approach or handle them.</a:t>
            </a:r>
            <a:endParaRPr lang="en-US" dirty="0">
              <a:solidFill>
                <a:schemeClr val="accent1"/>
              </a:solidFill>
              <a:ea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/>
                </a:solidFill>
                <a:ea typeface="Calibri"/>
                <a:cs typeface="Calibri"/>
              </a:rPr>
              <a:t>Contact Civil Defence to inform of the unexploded ordnance. </a:t>
            </a:r>
          </a:p>
        </p:txBody>
      </p:sp>
      <p:pic>
        <p:nvPicPr>
          <p:cNvPr id="2" name="Picture 1" descr="A drawing of a hand touching a hand&#10;&#10;AI-generated content may be incorrect.">
            <a:extLst>
              <a:ext uri="{FF2B5EF4-FFF2-40B4-BE49-F238E27FC236}">
                <a16:creationId xmlns:a16="http://schemas.microsoft.com/office/drawing/2014/main" id="{C3124F1F-8241-601D-4554-444B4F6C38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41" y="455854"/>
            <a:ext cx="1053991" cy="633681"/>
          </a:xfrm>
          <a:prstGeom prst="rect">
            <a:avLst/>
          </a:prstGeom>
        </p:spPr>
      </p:pic>
      <p:pic>
        <p:nvPicPr>
          <p:cNvPr id="3" name="Picture 2" descr="A yellow triangle with a black background&#10;&#10;AI-generated content may be incorrect.">
            <a:extLst>
              <a:ext uri="{FF2B5EF4-FFF2-40B4-BE49-F238E27FC236}">
                <a16:creationId xmlns:a16="http://schemas.microsoft.com/office/drawing/2014/main" id="{C4697F58-0F75-DFD8-02A3-B73B9CA8AB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22" y="1097315"/>
            <a:ext cx="723578" cy="669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C65DF-5318-772A-6462-3967CB78D475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CC785-C914-642B-A8DD-4353D2BC0BA6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B7304-0EB8-8BB4-7E06-5AD33D9A296B}"/>
              </a:ext>
            </a:extLst>
          </p:cNvPr>
          <p:cNvSpPr txBox="1"/>
          <p:nvPr/>
        </p:nvSpPr>
        <p:spPr>
          <a:xfrm>
            <a:off x="7420485" y="4755378"/>
            <a:ext cx="1229874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Cracked or shifted column</a:t>
            </a:r>
          </a:p>
        </p:txBody>
      </p:sp>
      <p:pic>
        <p:nvPicPr>
          <p:cNvPr id="8" name="Picture 7" descr="A white rectangular object with a crack in it&#10;&#10;AI-generated content may be incorrect.">
            <a:extLst>
              <a:ext uri="{FF2B5EF4-FFF2-40B4-BE49-F238E27FC236}">
                <a16:creationId xmlns:a16="http://schemas.microsoft.com/office/drawing/2014/main" id="{4A5F9648-713B-EFDB-0145-8DF750CD24F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4"/>
          <a:stretch>
            <a:fillRect/>
          </a:stretch>
        </p:blipFill>
        <p:spPr>
          <a:xfrm>
            <a:off x="7712711" y="3934804"/>
            <a:ext cx="308362" cy="834457"/>
          </a:xfrm>
          <a:prstGeom prst="rect">
            <a:avLst/>
          </a:prstGeom>
        </p:spPr>
      </p:pic>
      <p:pic>
        <p:nvPicPr>
          <p:cNvPr id="14" name="Picture 13" descr="A white rectangular object with a crack in it&#10;&#10;AI-generated content may be incorrect.">
            <a:extLst>
              <a:ext uri="{FF2B5EF4-FFF2-40B4-BE49-F238E27FC236}">
                <a16:creationId xmlns:a16="http://schemas.microsoft.com/office/drawing/2014/main" id="{FBF65964-5C47-FED1-CB2B-47A4C2A946A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4987" y="3961747"/>
            <a:ext cx="369369" cy="800212"/>
          </a:xfrm>
          <a:prstGeom prst="rect">
            <a:avLst/>
          </a:prstGeom>
        </p:spPr>
      </p:pic>
      <p:pic>
        <p:nvPicPr>
          <p:cNvPr id="15" name="Picture 14" descr="A white rectangular object with a crack in the middle&#10;&#10;AI-generated content may be incorrect.">
            <a:extLst>
              <a:ext uri="{FF2B5EF4-FFF2-40B4-BE49-F238E27FC236}">
                <a16:creationId xmlns:a16="http://schemas.microsoft.com/office/drawing/2014/main" id="{C8F35DF6-5BDD-C3B2-C329-978F8B8AA0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1544" y="3952477"/>
            <a:ext cx="767826" cy="795526"/>
          </a:xfrm>
          <a:prstGeom prst="rect">
            <a:avLst/>
          </a:prstGeom>
        </p:spPr>
      </p:pic>
      <p:pic>
        <p:nvPicPr>
          <p:cNvPr id="22" name="Picture 21" descr="A white brick archway with a white banner&#10;&#10;AI-generated content may be incorrect.">
            <a:extLst>
              <a:ext uri="{FF2B5EF4-FFF2-40B4-BE49-F238E27FC236}">
                <a16:creationId xmlns:a16="http://schemas.microsoft.com/office/drawing/2014/main" id="{A02F334D-E88C-E21B-CE58-F0C065EDCE7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55061" y="2460315"/>
            <a:ext cx="771014" cy="7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2BE97-EAFB-3107-B69A-158EE7DFC686}"/>
              </a:ext>
            </a:extLst>
          </p:cNvPr>
          <p:cNvSpPr txBox="1"/>
          <p:nvPr/>
        </p:nvSpPr>
        <p:spPr>
          <a:xfrm>
            <a:off x="1500785" y="5119231"/>
            <a:ext cx="3194156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sz="1400" b="1" dirty="0">
                <a:solidFill>
                  <a:srgbClr val="C00000"/>
                </a:solidFill>
                <a:ea typeface="Calibri"/>
                <a:cs typeface="Calibri"/>
              </a:rPr>
              <a:t>LISTEN 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Calibri"/>
              </a:rPr>
              <a:t>for unusual noises </a:t>
            </a:r>
            <a:r>
              <a:rPr lang="en-US" sz="1400" dirty="0">
                <a:solidFill>
                  <a:schemeClr val="tx1"/>
                </a:solidFill>
                <a:ea typeface="Calibri"/>
                <a:cs typeface="Calibri"/>
              </a:rPr>
              <a:t>such as creaking, cracking, popping.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400" b="1" dirty="0"/>
              <a:t>Check for signs of water infiltration or soil erosion</a:t>
            </a:r>
            <a:r>
              <a:rPr lang="en-GB" sz="1400" dirty="0"/>
              <a:t> around the base or foundations</a:t>
            </a:r>
            <a:endParaRPr lang="en-US" sz="14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B7645-323A-F01D-956A-FDC590ADFDCC}"/>
              </a:ext>
            </a:extLst>
          </p:cNvPr>
          <p:cNvSpPr txBox="1"/>
          <p:nvPr/>
        </p:nvSpPr>
        <p:spPr>
          <a:xfrm>
            <a:off x="8681663" y="3190699"/>
            <a:ext cx="1229874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Cracked Lintel </a:t>
            </a:r>
            <a:endParaRPr lang="en-US" sz="13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6443B9-3304-0303-492D-DAC4FDFE2EC1}"/>
              </a:ext>
            </a:extLst>
          </p:cNvPr>
          <p:cNvGrpSpPr/>
          <p:nvPr/>
        </p:nvGrpSpPr>
        <p:grpSpPr>
          <a:xfrm flipH="1">
            <a:off x="8439645" y="46978"/>
            <a:ext cx="1434934" cy="1936050"/>
            <a:chOff x="271714" y="6171709"/>
            <a:chExt cx="2212030" cy="2984526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179B96CC-5332-D95C-B2E2-2DB08F789329}"/>
                </a:ext>
              </a:extLst>
            </p:cNvPr>
            <p:cNvSpPr/>
            <p:nvPr/>
          </p:nvSpPr>
          <p:spPr>
            <a:xfrm>
              <a:off x="313062" y="6171709"/>
              <a:ext cx="1384793" cy="1158228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 descr="A cartoon of a person with his hand on his chin&#10;&#10;AI-generated content may be incorrect.">
              <a:extLst>
                <a:ext uri="{FF2B5EF4-FFF2-40B4-BE49-F238E27FC236}">
                  <a16:creationId xmlns:a16="http://schemas.microsoft.com/office/drawing/2014/main" id="{950D507E-B3D3-AFD7-7B7E-06FD6139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14" y="7363180"/>
              <a:ext cx="1385828" cy="179305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810910-001F-0173-4916-C20B64385CFE}"/>
                </a:ext>
              </a:extLst>
            </p:cNvPr>
            <p:cNvSpPr txBox="1"/>
            <p:nvPr/>
          </p:nvSpPr>
          <p:spPr>
            <a:xfrm>
              <a:off x="271716" y="6201762"/>
              <a:ext cx="1336005" cy="1091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/>
                  </a:solidFill>
                  <a:latin typeface="Calibri"/>
                </a:defRPr>
              </a:lvl1pPr>
            </a:lstStyle>
            <a:p>
              <a:r>
                <a:rPr lang="en-GB" sz="1000" b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 any beams or slabs cracked or bending? </a:t>
              </a:r>
            </a:p>
          </p:txBody>
        </p:sp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3650170D-4B09-8224-771F-DA1D831751BC}"/>
                </a:ext>
              </a:extLst>
            </p:cNvPr>
            <p:cNvSpPr/>
            <p:nvPr/>
          </p:nvSpPr>
          <p:spPr>
            <a:xfrm rot="2568639">
              <a:off x="1276287" y="7367459"/>
              <a:ext cx="1207457" cy="949388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B9894-009C-F61C-95D1-2FBE08A2F4BD}"/>
                </a:ext>
              </a:extLst>
            </p:cNvPr>
            <p:cNvSpPr txBox="1"/>
            <p:nvPr/>
          </p:nvSpPr>
          <p:spPr>
            <a:xfrm rot="2475828">
              <a:off x="1211041" y="7448654"/>
              <a:ext cx="1225882" cy="782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/>
                  </a:solidFill>
                  <a:latin typeface="Calibri"/>
                </a:defRPr>
              </a:lvl1pPr>
            </a:lstStyle>
            <a:p>
              <a:r>
                <a:rPr lang="en-GB" sz="9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 there STRUCTURAL cracks??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43B08FA-628E-25AB-D00E-7A42EE94DFA3}"/>
              </a:ext>
            </a:extLst>
          </p:cNvPr>
          <p:cNvSpPr txBox="1"/>
          <p:nvPr/>
        </p:nvSpPr>
        <p:spPr>
          <a:xfrm>
            <a:off x="8680316" y="4748765"/>
            <a:ext cx="1145135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ea typeface="Calibri"/>
                <a:cs typeface="Calibri"/>
              </a:rPr>
              <a:t>Column to beam cracks</a:t>
            </a: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9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67047-A7FE-8F6B-1D59-2A59E4F3A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48CE84F5-643B-4812-2C62-FB923ECE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r>
              <a:rPr lang="en-GB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286BA22-338A-03B3-3F53-596A8B5E45C1}"/>
              </a:ext>
            </a:extLst>
          </p:cNvPr>
          <p:cNvCxnSpPr>
            <a:cxnSpLocks/>
          </p:cNvCxnSpPr>
          <p:nvPr/>
        </p:nvCxnSpPr>
        <p:spPr>
          <a:xfrm>
            <a:off x="4952382" y="6336560"/>
            <a:ext cx="496084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E22796F6-7238-930B-6F9C-830344311079}"/>
              </a:ext>
            </a:extLst>
          </p:cNvPr>
          <p:cNvSpPr txBox="1">
            <a:spLocks/>
          </p:cNvSpPr>
          <p:nvPr/>
        </p:nvSpPr>
        <p:spPr>
          <a:xfrm>
            <a:off x="4604443" y="6336560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9A20C96-758C-936A-3309-35073DF44025}"/>
              </a:ext>
            </a:extLst>
          </p:cNvPr>
          <p:cNvCxnSpPr>
            <a:cxnSpLocks/>
          </p:cNvCxnSpPr>
          <p:nvPr/>
        </p:nvCxnSpPr>
        <p:spPr>
          <a:xfrm>
            <a:off x="3545" y="6336560"/>
            <a:ext cx="496084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993861-3D37-514D-05D9-574727442170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9F46370-DDEB-3C3F-8ED2-3359EAE6B527}"/>
              </a:ext>
            </a:extLst>
          </p:cNvPr>
          <p:cNvSpPr/>
          <p:nvPr/>
        </p:nvSpPr>
        <p:spPr>
          <a:xfrm>
            <a:off x="5246010" y="699738"/>
            <a:ext cx="4268453" cy="18372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artoon of a door with a crack in it&#10;&#10;AI-generated content may be incorrect.">
            <a:extLst>
              <a:ext uri="{FF2B5EF4-FFF2-40B4-BE49-F238E27FC236}">
                <a16:creationId xmlns:a16="http://schemas.microsoft.com/office/drawing/2014/main" id="{B1668F65-F29F-C8D6-7957-87BC2B486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91" y="4199957"/>
            <a:ext cx="1959261" cy="19657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6D4BE7-AA70-A002-53A5-A2E2ABB454D2}"/>
              </a:ext>
            </a:extLst>
          </p:cNvPr>
          <p:cNvSpPr txBox="1"/>
          <p:nvPr/>
        </p:nvSpPr>
        <p:spPr>
          <a:xfrm>
            <a:off x="5251558" y="4484005"/>
            <a:ext cx="2515547" cy="965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n-GB"/>
              <a:t>Badly fitting doors (e.g. a door that jams or doesn’t fit its frame) can be a </a:t>
            </a:r>
            <a:r>
              <a:rPr lang="en-GB" b="1"/>
              <a:t>sign the building has shifted.   </a:t>
            </a:r>
          </a:p>
        </p:txBody>
      </p:sp>
      <p:pic>
        <p:nvPicPr>
          <p:cNvPr id="33" name="Picture 32" descr="A yellow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51C03C72-25B7-C427-2793-88CBB9F96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489" y="5193186"/>
            <a:ext cx="769852" cy="646331"/>
          </a:xfrm>
          <a:prstGeom prst="rect">
            <a:avLst/>
          </a:prstGeom>
        </p:spPr>
      </p:pic>
      <p:sp>
        <p:nvSpPr>
          <p:cNvPr id="72" name="Freeform 14">
            <a:extLst>
              <a:ext uri="{FF2B5EF4-FFF2-40B4-BE49-F238E27FC236}">
                <a16:creationId xmlns:a16="http://schemas.microsoft.com/office/drawing/2014/main" id="{DA117A31-4675-D56F-E3EF-3805CA07FA25}"/>
              </a:ext>
            </a:extLst>
          </p:cNvPr>
          <p:cNvSpPr/>
          <p:nvPr/>
        </p:nvSpPr>
        <p:spPr>
          <a:xfrm>
            <a:off x="8069876" y="891173"/>
            <a:ext cx="881074" cy="1658491"/>
          </a:xfrm>
          <a:custGeom>
            <a:avLst/>
            <a:gdLst/>
            <a:ahLst/>
            <a:cxnLst/>
            <a:rect l="l" t="t" r="r" b="b"/>
            <a:pathLst>
              <a:path w="2185988" h="4114800">
                <a:moveTo>
                  <a:pt x="0" y="0"/>
                </a:moveTo>
                <a:lnTo>
                  <a:pt x="2185987" y="0"/>
                </a:lnTo>
                <a:lnTo>
                  <a:pt x="2185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293BD0-DC08-CC96-813A-C80A7F7EBCDC}"/>
              </a:ext>
            </a:extLst>
          </p:cNvPr>
          <p:cNvGrpSpPr/>
          <p:nvPr/>
        </p:nvGrpSpPr>
        <p:grpSpPr>
          <a:xfrm>
            <a:off x="5793261" y="968215"/>
            <a:ext cx="735157" cy="958570"/>
            <a:chOff x="424686" y="5731149"/>
            <a:chExt cx="1037191" cy="1352391"/>
          </a:xfrm>
        </p:grpSpPr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33686F62-A8EE-4DAA-4766-76144E37791C}"/>
                </a:ext>
              </a:extLst>
            </p:cNvPr>
            <p:cNvSpPr/>
            <p:nvPr/>
          </p:nvSpPr>
          <p:spPr>
            <a:xfrm>
              <a:off x="491537" y="5731149"/>
              <a:ext cx="970340" cy="1352391"/>
            </a:xfrm>
            <a:custGeom>
              <a:avLst/>
              <a:gdLst/>
              <a:ahLst/>
              <a:cxnLst/>
              <a:rect l="l" t="t" r="r" b="b"/>
              <a:pathLst>
                <a:path w="2952369" h="4114800">
                  <a:moveTo>
                    <a:pt x="0" y="0"/>
                  </a:moveTo>
                  <a:lnTo>
                    <a:pt x="2952369" y="0"/>
                  </a:lnTo>
                  <a:lnTo>
                    <a:pt x="295236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Explosion: 14 Points 85">
              <a:extLst>
                <a:ext uri="{FF2B5EF4-FFF2-40B4-BE49-F238E27FC236}">
                  <a16:creationId xmlns:a16="http://schemas.microsoft.com/office/drawing/2014/main" id="{BA7393C6-266F-721F-C5D8-A67EFC4BED56}"/>
                </a:ext>
              </a:extLst>
            </p:cNvPr>
            <p:cNvSpPr/>
            <p:nvPr/>
          </p:nvSpPr>
          <p:spPr>
            <a:xfrm>
              <a:off x="629799" y="5913568"/>
              <a:ext cx="756190" cy="901928"/>
            </a:xfrm>
            <a:prstGeom prst="irregularSeal2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Lightning Bolt 87">
              <a:extLst>
                <a:ext uri="{FF2B5EF4-FFF2-40B4-BE49-F238E27FC236}">
                  <a16:creationId xmlns:a16="http://schemas.microsoft.com/office/drawing/2014/main" id="{ACF7718B-48D2-C8AC-567A-034F4A15A561}"/>
                </a:ext>
              </a:extLst>
            </p:cNvPr>
            <p:cNvSpPr/>
            <p:nvPr/>
          </p:nvSpPr>
          <p:spPr>
            <a:xfrm>
              <a:off x="703351" y="6503723"/>
              <a:ext cx="756189" cy="579817"/>
            </a:xfrm>
            <a:prstGeom prst="lightningBol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Lightning Bolt 88">
              <a:extLst>
                <a:ext uri="{FF2B5EF4-FFF2-40B4-BE49-F238E27FC236}">
                  <a16:creationId xmlns:a16="http://schemas.microsoft.com/office/drawing/2014/main" id="{ECD92966-54BB-0305-7B08-26BAE4640701}"/>
                </a:ext>
              </a:extLst>
            </p:cNvPr>
            <p:cNvSpPr/>
            <p:nvPr/>
          </p:nvSpPr>
          <p:spPr>
            <a:xfrm rot="4589051">
              <a:off x="444491" y="5729811"/>
              <a:ext cx="507267" cy="546878"/>
            </a:xfrm>
            <a:prstGeom prst="lightningBol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ADE38351-2935-DF21-0E3C-86CE0616DA89}"/>
              </a:ext>
            </a:extLst>
          </p:cNvPr>
          <p:cNvSpPr txBox="1"/>
          <p:nvPr/>
        </p:nvSpPr>
        <p:spPr>
          <a:xfrm>
            <a:off x="145879" y="136334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Check floors &amp; roof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06DCE1C-7C63-3CDE-0E84-8FC0F6635B5B}"/>
              </a:ext>
            </a:extLst>
          </p:cNvPr>
          <p:cNvCxnSpPr>
            <a:cxnSpLocks/>
          </p:cNvCxnSpPr>
          <p:nvPr/>
        </p:nvCxnSpPr>
        <p:spPr>
          <a:xfrm>
            <a:off x="-10701" y="512148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BC6734-4E20-2429-0598-5D77A5A5806C}"/>
              </a:ext>
            </a:extLst>
          </p:cNvPr>
          <p:cNvGrpSpPr/>
          <p:nvPr/>
        </p:nvGrpSpPr>
        <p:grpSpPr>
          <a:xfrm>
            <a:off x="43321" y="610960"/>
            <a:ext cx="1100824" cy="1954719"/>
            <a:chOff x="-8056535" y="-694677"/>
            <a:chExt cx="1633959" cy="2901398"/>
          </a:xfrm>
        </p:grpSpPr>
        <p:sp>
          <p:nvSpPr>
            <p:cNvPr id="100" name="Speech Bubble: Oval 99">
              <a:extLst>
                <a:ext uri="{FF2B5EF4-FFF2-40B4-BE49-F238E27FC236}">
                  <a16:creationId xmlns:a16="http://schemas.microsoft.com/office/drawing/2014/main" id="{C202BFCB-7583-AC74-3B48-D59DF0706D31}"/>
                </a:ext>
              </a:extLst>
            </p:cNvPr>
            <p:cNvSpPr/>
            <p:nvPr/>
          </p:nvSpPr>
          <p:spPr>
            <a:xfrm>
              <a:off x="-7807369" y="-694677"/>
              <a:ext cx="1384793" cy="1158228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1" name="Picture 100" descr="A cartoon of a person with his hand on his chin&#10;&#10;AI-generated content may be incorrect.">
              <a:extLst>
                <a:ext uri="{FF2B5EF4-FFF2-40B4-BE49-F238E27FC236}">
                  <a16:creationId xmlns:a16="http://schemas.microsoft.com/office/drawing/2014/main" id="{47F95B53-EA3D-58D0-FC24-0DD86154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56535" y="413667"/>
              <a:ext cx="1385829" cy="179305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06ECBBC-7F7F-A8C0-EA96-98D25DD0C720}"/>
                </a:ext>
              </a:extLst>
            </p:cNvPr>
            <p:cNvSpPr txBox="1"/>
            <p:nvPr/>
          </p:nvSpPr>
          <p:spPr>
            <a:xfrm>
              <a:off x="-7604322" y="-672203"/>
              <a:ext cx="1181746" cy="10731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/>
                  </a:solidFill>
                  <a:latin typeface="Calibri"/>
                </a:defRPr>
              </a:lvl1pPr>
            </a:lstStyle>
            <a:p>
              <a:r>
                <a:rPr lang="en-GB" sz="1050" b="0"/>
                <a:t>Do the floors feel soft? Or sagging? 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1CBDA48-D9F2-ED0D-2632-3A9F16614679}"/>
              </a:ext>
            </a:extLst>
          </p:cNvPr>
          <p:cNvGrpSpPr/>
          <p:nvPr/>
        </p:nvGrpSpPr>
        <p:grpSpPr>
          <a:xfrm>
            <a:off x="1304131" y="1062249"/>
            <a:ext cx="3300311" cy="1046391"/>
            <a:chOff x="1385801" y="1024070"/>
            <a:chExt cx="4152873" cy="1316702"/>
          </a:xfrm>
        </p:grpSpPr>
        <p:pic>
          <p:nvPicPr>
            <p:cNvPr id="103" name="Picture 102" descr="A cartoon of a corner&#10;&#10;AI-generated content may be incorrect.">
              <a:extLst>
                <a:ext uri="{FF2B5EF4-FFF2-40B4-BE49-F238E27FC236}">
                  <a16:creationId xmlns:a16="http://schemas.microsoft.com/office/drawing/2014/main" id="{21912AF6-4745-9C64-9E16-A0B9ACE3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5801" y="1024070"/>
              <a:ext cx="2079638" cy="1316702"/>
            </a:xfrm>
            <a:prstGeom prst="rect">
              <a:avLst/>
            </a:prstGeom>
          </p:spPr>
        </p:pic>
        <p:pic>
          <p:nvPicPr>
            <p:cNvPr id="104" name="Picture 103" descr="A cartoon of a person&amp;#39;s feet&#10;&#10;AI-generated content may be incorrect.">
              <a:extLst>
                <a:ext uri="{FF2B5EF4-FFF2-40B4-BE49-F238E27FC236}">
                  <a16:creationId xmlns:a16="http://schemas.microsoft.com/office/drawing/2014/main" id="{48BD7CFD-1D1F-B7D9-99C0-A01C6A07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547" y="1028400"/>
              <a:ext cx="1996127" cy="1308043"/>
            </a:xfrm>
            <a:prstGeom prst="rect">
              <a:avLst/>
            </a:prstGeom>
          </p:spPr>
        </p:pic>
        <p:pic>
          <p:nvPicPr>
            <p:cNvPr id="105" name="Picture 104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9B73B053-412E-896A-37D2-9FA13862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6524" y="1086892"/>
              <a:ext cx="509988" cy="509988"/>
            </a:xfrm>
            <a:prstGeom prst="rect">
              <a:avLst/>
            </a:prstGeom>
          </p:spPr>
        </p:pic>
        <p:pic>
          <p:nvPicPr>
            <p:cNvPr id="106" name="Picture 105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A7B1C7EC-E601-81EF-7978-E087F711F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8621" y="1081718"/>
              <a:ext cx="509988" cy="5099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576943-3E72-8FBE-1577-3BDC12EF8070}"/>
                    </a:ext>
                  </a:extLst>
                </p14:cNvPr>
                <p14:cNvContentPartPr/>
                <p14:nvPr/>
              </p14:nvContentPartPr>
              <p14:xfrm>
                <a:off x="1496723" y="1837343"/>
                <a:ext cx="869040" cy="19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576943-3E72-8FBE-1577-3BDC12EF80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8794" y="1701233"/>
                  <a:ext cx="1004445" cy="47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D57BC8-2738-DAD9-1084-BB7837CC4280}"/>
                    </a:ext>
                  </a:extLst>
                </p14:cNvPr>
                <p14:cNvContentPartPr/>
                <p14:nvPr/>
              </p14:nvContentPartPr>
              <p14:xfrm>
                <a:off x="2431283" y="1822583"/>
                <a:ext cx="973800" cy="246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D57BC8-2738-DAD9-1084-BB7837CC42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3375" y="1686539"/>
                  <a:ext cx="1109163" cy="517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B46759-2EBB-0A80-B6C7-712FE013C6A7}"/>
                    </a:ext>
                  </a:extLst>
                </p14:cNvPr>
                <p14:cNvContentPartPr/>
                <p14:nvPr/>
              </p14:nvContentPartPr>
              <p14:xfrm>
                <a:off x="2415790" y="1084076"/>
                <a:ext cx="720" cy="635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B46759-2EBB-0A80-B6C7-712FE013C6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7790" y="948190"/>
                  <a:ext cx="216000" cy="906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9C8E8B8-E74F-46B9-7FED-2E767BDAF7BF}"/>
                    </a:ext>
                  </a:extLst>
                </p14:cNvPr>
                <p14:cNvContentPartPr/>
                <p14:nvPr/>
              </p14:nvContentPartPr>
              <p14:xfrm>
                <a:off x="4372030" y="2083076"/>
                <a:ext cx="1117800" cy="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9C8E8B8-E74F-46B9-7FED-2E767BDAF7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4092" y="1867076"/>
                  <a:ext cx="1253222" cy="43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C80239C-B622-0FC1-BB3A-DF7B6F67CE53}"/>
              </a:ext>
            </a:extLst>
          </p:cNvPr>
          <p:cNvSpPr txBox="1"/>
          <p:nvPr/>
        </p:nvSpPr>
        <p:spPr>
          <a:xfrm>
            <a:off x="890833" y="2157935"/>
            <a:ext cx="4131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could collapse or crumble further if stepped on. </a:t>
            </a:r>
          </a:p>
          <a:p>
            <a:pPr algn="ctr"/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Proceed only if you are confident that it is safe.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1019742-3935-1431-0152-AFC6BA1B21D2}"/>
              </a:ext>
            </a:extLst>
          </p:cNvPr>
          <p:cNvSpPr txBox="1"/>
          <p:nvPr/>
        </p:nvSpPr>
        <p:spPr>
          <a:xfrm>
            <a:off x="1216140" y="787319"/>
            <a:ext cx="234646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tx1"/>
                </a:solidFill>
                <a:ea typeface="Calibri"/>
                <a:cs typeface="Calibri"/>
              </a:rPr>
              <a:t>Floor and wall gaps 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4196EAD-5A9C-8BDC-C0FD-045DB7E3C33B}"/>
              </a:ext>
            </a:extLst>
          </p:cNvPr>
          <p:cNvSpPr txBox="1"/>
          <p:nvPr/>
        </p:nvSpPr>
        <p:spPr>
          <a:xfrm>
            <a:off x="3028865" y="797511"/>
            <a:ext cx="234646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Calibri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tx1"/>
                </a:solidFill>
                <a:ea typeface="Calibri"/>
                <a:cs typeface="Calibri"/>
              </a:rPr>
              <a:t>Sagging floors 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34BEBE7-3957-7D17-01F0-B5776D7198EF}"/>
              </a:ext>
            </a:extLst>
          </p:cNvPr>
          <p:cNvSpPr txBox="1"/>
          <p:nvPr/>
        </p:nvSpPr>
        <p:spPr>
          <a:xfrm>
            <a:off x="146586" y="2929481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Check stairs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EEACBF8-38F5-8F73-EF30-4A0CDAEF2C88}"/>
              </a:ext>
            </a:extLst>
          </p:cNvPr>
          <p:cNvCxnSpPr>
            <a:cxnSpLocks/>
          </p:cNvCxnSpPr>
          <p:nvPr/>
        </p:nvCxnSpPr>
        <p:spPr>
          <a:xfrm>
            <a:off x="-9994" y="3305295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7C8B9825-CB81-A24A-1E53-63675CFAF954}"/>
              </a:ext>
            </a:extLst>
          </p:cNvPr>
          <p:cNvSpPr txBox="1"/>
          <p:nvPr/>
        </p:nvSpPr>
        <p:spPr>
          <a:xfrm>
            <a:off x="2673038" y="3657898"/>
            <a:ext cx="17800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solidFill>
                  <a:srgbClr val="4242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Loose or broken steps.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CCF1287-4A73-49B3-1AC8-1990C3CBE465}"/>
              </a:ext>
            </a:extLst>
          </p:cNvPr>
          <p:cNvSpPr txBox="1"/>
          <p:nvPr/>
        </p:nvSpPr>
        <p:spPr>
          <a:xfrm>
            <a:off x="2684931" y="4105024"/>
            <a:ext cx="22554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solidFill>
                  <a:srgbClr val="4242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Cracks in the stair structure or supports.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CD0412-B8F2-08E5-2127-19101EAB4CF1}"/>
              </a:ext>
            </a:extLst>
          </p:cNvPr>
          <p:cNvSpPr txBox="1"/>
          <p:nvPr/>
        </p:nvSpPr>
        <p:spPr>
          <a:xfrm>
            <a:off x="2688325" y="4660357"/>
            <a:ext cx="1770963" cy="478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solidFill>
                  <a:srgbClr val="4242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Signs of shifting or tilting.</a:t>
            </a:r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A9A71D7-5CE5-B777-C0FD-8BD2FEA24128}"/>
              </a:ext>
            </a:extLst>
          </p:cNvPr>
          <p:cNvSpPr txBox="1"/>
          <p:nvPr/>
        </p:nvSpPr>
        <p:spPr>
          <a:xfrm>
            <a:off x="144109" y="5262582"/>
            <a:ext cx="4579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GB" b="1"/>
              <a:t>Clear debris carefully, </a:t>
            </a:r>
            <a:r>
              <a:rPr lang="en-GB"/>
              <a:t>as they may pose a tripping hazard.</a:t>
            </a:r>
          </a:p>
          <a:p>
            <a:pPr algn="just"/>
            <a:r>
              <a:rPr lang="en-GB" b="1"/>
              <a:t>Avoid stairs lead to upper floors </a:t>
            </a:r>
            <a:r>
              <a:rPr lang="en-GB"/>
              <a:t>of the building with visible damage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82971-538B-2B4D-AE4D-E953803CCC01}"/>
              </a:ext>
            </a:extLst>
          </p:cNvPr>
          <p:cNvGrpSpPr/>
          <p:nvPr/>
        </p:nvGrpSpPr>
        <p:grpSpPr>
          <a:xfrm>
            <a:off x="93957" y="3592619"/>
            <a:ext cx="2470795" cy="1540039"/>
            <a:chOff x="239623" y="3512332"/>
            <a:chExt cx="2244848" cy="1349870"/>
          </a:xfrm>
        </p:grpSpPr>
        <p:pic>
          <p:nvPicPr>
            <p:cNvPr id="35" name="Picture 34" descr="A broken stone wall with a warning sign&#10;&#10;AI-generated content may be incorrect.">
              <a:extLst>
                <a:ext uri="{FF2B5EF4-FFF2-40B4-BE49-F238E27FC236}">
                  <a16:creationId xmlns:a16="http://schemas.microsoft.com/office/drawing/2014/main" id="{C0124FAA-786D-BDB2-9C6D-0C637D5F0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795" b="89793" l="9971" r="90420">
                          <a14:foregroundMark x1="71652" y1="2916" x2="90518" y2="71446"/>
                          <a14:backgroundMark x1="14174" y1="88092" x2="34800" y2="86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829"/>
            <a:stretch>
              <a:fillRect/>
            </a:stretch>
          </p:blipFill>
          <p:spPr>
            <a:xfrm>
              <a:off x="870125" y="3512332"/>
              <a:ext cx="1614346" cy="1349870"/>
            </a:xfrm>
            <a:prstGeom prst="rect">
              <a:avLst/>
            </a:prstGeom>
          </p:spPr>
        </p:pic>
        <p:pic>
          <p:nvPicPr>
            <p:cNvPr id="141" name="Picture 140" descr="A shovel and pile of dirt&#10;&#10;AI-generated content may be incorrect.">
              <a:extLst>
                <a:ext uri="{FF2B5EF4-FFF2-40B4-BE49-F238E27FC236}">
                  <a16:creationId xmlns:a16="http://schemas.microsoft.com/office/drawing/2014/main" id="{92BD40B2-A90D-A136-516A-D70C872E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93" y="3796380"/>
              <a:ext cx="1062206" cy="1062206"/>
            </a:xfrm>
            <a:prstGeom prst="rect">
              <a:avLst/>
            </a:prstGeom>
          </p:spPr>
        </p:pic>
        <p:pic>
          <p:nvPicPr>
            <p:cNvPr id="1026" name="Picture 2" descr="Caution stairs warning sign - Health and Safety Signs">
              <a:extLst>
                <a:ext uri="{FF2B5EF4-FFF2-40B4-BE49-F238E27FC236}">
                  <a16:creationId xmlns:a16="http://schemas.microsoft.com/office/drawing/2014/main" id="{7EEF82B8-A57E-70E9-D28A-F024208A05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873" b="93662" l="8767" r="89964">
                          <a14:foregroundMark x1="12878" y1="89260" x2="68440" y2="79386"/>
                          <a14:foregroundMark x1="68440" y1="79386" x2="55018" y2="20347"/>
                          <a14:foregroundMark x1="55018" y1="20347" x2="8827" y2="93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23" y="3596589"/>
              <a:ext cx="1066079" cy="94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3A711E83-B402-6596-F6BA-3280C9092BFB}"/>
              </a:ext>
            </a:extLst>
          </p:cNvPr>
          <p:cNvSpPr txBox="1"/>
          <p:nvPr/>
        </p:nvSpPr>
        <p:spPr>
          <a:xfrm>
            <a:off x="5107416" y="131120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Check doors &amp; windows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F7BFE89-A014-6481-44A2-F472A252342A}"/>
              </a:ext>
            </a:extLst>
          </p:cNvPr>
          <p:cNvCxnSpPr>
            <a:cxnSpLocks/>
          </p:cNvCxnSpPr>
          <p:nvPr/>
        </p:nvCxnSpPr>
        <p:spPr>
          <a:xfrm>
            <a:off x="4950836" y="506934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25BF96C0-1247-CBDA-9C8D-57C90D27DDEA}"/>
              </a:ext>
            </a:extLst>
          </p:cNvPr>
          <p:cNvSpPr txBox="1"/>
          <p:nvPr/>
        </p:nvSpPr>
        <p:spPr>
          <a:xfrm>
            <a:off x="5239401" y="2671666"/>
            <a:ext cx="4485011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Cracked or shattered glass or wood.</a:t>
            </a:r>
          </a:p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Loose or hanging frames.</a:t>
            </a:r>
          </a:p>
          <a:p>
            <a:pPr marL="285750" indent="-28575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Difficulty opening or closing.</a:t>
            </a:r>
            <a:endParaRPr lang="en-GB" sz="1400" b="0" i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Sharp edges or debris around openings.</a:t>
            </a:r>
          </a:p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Signs of structural damage around the window area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DD935AE-D82F-D7B7-45D5-D78A0A0C7537}"/>
              </a:ext>
            </a:extLst>
          </p:cNvPr>
          <p:cNvCxnSpPr>
            <a:cxnSpLocks/>
          </p:cNvCxnSpPr>
          <p:nvPr/>
        </p:nvCxnSpPr>
        <p:spPr>
          <a:xfrm flipV="1">
            <a:off x="5246010" y="698858"/>
            <a:ext cx="321501" cy="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86E6AA2-F035-BE9C-C3CD-9FFBDFA41ED2}"/>
              </a:ext>
            </a:extLst>
          </p:cNvPr>
          <p:cNvCxnSpPr>
            <a:cxnSpLocks/>
          </p:cNvCxnSpPr>
          <p:nvPr/>
        </p:nvCxnSpPr>
        <p:spPr>
          <a:xfrm flipH="1" flipV="1">
            <a:off x="5567511" y="698858"/>
            <a:ext cx="101446" cy="83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AF4225D-700E-3E6D-20C8-3922D42D3F4A}"/>
              </a:ext>
            </a:extLst>
          </p:cNvPr>
          <p:cNvCxnSpPr>
            <a:cxnSpLocks/>
          </p:cNvCxnSpPr>
          <p:nvPr/>
        </p:nvCxnSpPr>
        <p:spPr>
          <a:xfrm flipH="1" flipV="1">
            <a:off x="5665408" y="776376"/>
            <a:ext cx="54685" cy="71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ECDF9B8-807A-474F-4384-4449C41AF201}"/>
              </a:ext>
            </a:extLst>
          </p:cNvPr>
          <p:cNvCxnSpPr>
            <a:cxnSpLocks/>
          </p:cNvCxnSpPr>
          <p:nvPr/>
        </p:nvCxnSpPr>
        <p:spPr>
          <a:xfrm flipH="1" flipV="1">
            <a:off x="5708508" y="829539"/>
            <a:ext cx="54685" cy="71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D74CDB6-963F-E7C5-F511-BDD31943C652}"/>
              </a:ext>
            </a:extLst>
          </p:cNvPr>
          <p:cNvCxnSpPr>
            <a:cxnSpLocks/>
          </p:cNvCxnSpPr>
          <p:nvPr/>
        </p:nvCxnSpPr>
        <p:spPr>
          <a:xfrm flipH="1" flipV="1">
            <a:off x="5754784" y="892910"/>
            <a:ext cx="79340" cy="47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6FA79AA-F79C-2BF4-8640-A661C3DDF516}"/>
              </a:ext>
            </a:extLst>
          </p:cNvPr>
          <p:cNvCxnSpPr>
            <a:cxnSpLocks/>
          </p:cNvCxnSpPr>
          <p:nvPr/>
        </p:nvCxnSpPr>
        <p:spPr>
          <a:xfrm flipH="1" flipV="1">
            <a:off x="5829618" y="934331"/>
            <a:ext cx="11027" cy="33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2771BE2-89C0-869A-7B39-0AB962E21097}"/>
              </a:ext>
            </a:extLst>
          </p:cNvPr>
          <p:cNvCxnSpPr>
            <a:cxnSpLocks/>
          </p:cNvCxnSpPr>
          <p:nvPr/>
        </p:nvCxnSpPr>
        <p:spPr>
          <a:xfrm flipV="1">
            <a:off x="5840645" y="962872"/>
            <a:ext cx="321501" cy="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D1BAA4-1853-3066-7B8D-A3929AE62054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626D8-5E6C-6107-D234-839F923E46EC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3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992B9-B193-C9F6-48F2-FA3AC4586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1EDEADF3-372A-2883-6C71-AC22DD46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r>
              <a:rPr lang="en-GB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54602A-E928-07F4-1633-53A9B48CD49F}"/>
              </a:ext>
            </a:extLst>
          </p:cNvPr>
          <p:cNvCxnSpPr>
            <a:cxnSpLocks/>
          </p:cNvCxnSpPr>
          <p:nvPr/>
        </p:nvCxnSpPr>
        <p:spPr>
          <a:xfrm>
            <a:off x="13070" y="6336560"/>
            <a:ext cx="990015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3F5F9CB5-64E6-C38E-B21D-9E557F7F6A1C}"/>
              </a:ext>
            </a:extLst>
          </p:cNvPr>
          <p:cNvSpPr txBox="1">
            <a:spLocks/>
          </p:cNvSpPr>
          <p:nvPr/>
        </p:nvSpPr>
        <p:spPr>
          <a:xfrm>
            <a:off x="4604443" y="6336560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1D244E-D68D-7826-8182-157E95D1FBDD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Google Shape;71;g33a6f523f4b_13_6">
            <a:extLst>
              <a:ext uri="{FF2B5EF4-FFF2-40B4-BE49-F238E27FC236}">
                <a16:creationId xmlns:a16="http://schemas.microsoft.com/office/drawing/2014/main" id="{3B70F8B1-5EE1-05F3-6C4A-9F495195381B}"/>
              </a:ext>
            </a:extLst>
          </p:cNvPr>
          <p:cNvSpPr txBox="1">
            <a:spLocks/>
          </p:cNvSpPr>
          <p:nvPr/>
        </p:nvSpPr>
        <p:spPr>
          <a:xfrm>
            <a:off x="193581" y="5586"/>
            <a:ext cx="4281294" cy="4593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2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Expanded Sealing Off Materials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9D38E-6428-A22C-E3BC-2FC8B9589F8D}"/>
              </a:ext>
            </a:extLst>
          </p:cNvPr>
          <p:cNvSpPr txBox="1"/>
          <p:nvPr/>
        </p:nvSpPr>
        <p:spPr>
          <a:xfrm>
            <a:off x="0" y="1072001"/>
            <a:ext cx="3025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Components</a:t>
            </a:r>
          </a:p>
        </p:txBody>
      </p:sp>
      <p:pic>
        <p:nvPicPr>
          <p:cNvPr id="46" name="Google Shape;62;g33a6f523f4b_13_6">
            <a:extLst>
              <a:ext uri="{FF2B5EF4-FFF2-40B4-BE49-F238E27FC236}">
                <a16:creationId xmlns:a16="http://schemas.microsoft.com/office/drawing/2014/main" id="{6EEB06E7-EBED-3E3D-3FFA-18D2F8E7E6B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819" y="2221658"/>
            <a:ext cx="604462" cy="38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63;g33a6f523f4b_13_6">
            <a:extLst>
              <a:ext uri="{FF2B5EF4-FFF2-40B4-BE49-F238E27FC236}">
                <a16:creationId xmlns:a16="http://schemas.microsoft.com/office/drawing/2014/main" id="{8B7E1477-CC89-36F0-22F6-B2B58618AFBB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143" y="730922"/>
            <a:ext cx="595332" cy="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4;g33a6f523f4b_13_6">
            <a:extLst>
              <a:ext uri="{FF2B5EF4-FFF2-40B4-BE49-F238E27FC236}">
                <a16:creationId xmlns:a16="http://schemas.microsoft.com/office/drawing/2014/main" id="{12E4F63B-A697-FDDD-D603-7B0A03DD80D0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781" y="1925792"/>
            <a:ext cx="496236" cy="41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65;g33a6f523f4b_13_6">
            <a:extLst>
              <a:ext uri="{FF2B5EF4-FFF2-40B4-BE49-F238E27FC236}">
                <a16:creationId xmlns:a16="http://schemas.microsoft.com/office/drawing/2014/main" id="{4720138C-8C60-FB96-FA57-A13C89E0A486}"/>
              </a:ext>
            </a:extLst>
          </p:cNvPr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166" y="4008991"/>
            <a:ext cx="768377" cy="39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66;g33a6f523f4b_13_6">
            <a:extLst>
              <a:ext uri="{FF2B5EF4-FFF2-40B4-BE49-F238E27FC236}">
                <a16:creationId xmlns:a16="http://schemas.microsoft.com/office/drawing/2014/main" id="{D27646F8-E21B-CCEF-F47A-E437FFEF4FF0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109" y="1999262"/>
            <a:ext cx="6366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67;g33a6f523f4b_13_6">
            <a:extLst>
              <a:ext uri="{FF2B5EF4-FFF2-40B4-BE49-F238E27FC236}">
                <a16:creationId xmlns:a16="http://schemas.microsoft.com/office/drawing/2014/main" id="{F7B5581D-A424-E260-927B-3D2624D78B14}"/>
              </a:ext>
            </a:extLst>
          </p:cNvPr>
          <p:cNvPicPr preferRelativeResize="0"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6625192" y="874756"/>
            <a:ext cx="825674" cy="2725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5419D88-7262-D3FC-F1B2-66423D624993}"/>
              </a:ext>
            </a:extLst>
          </p:cNvPr>
          <p:cNvSpPr txBox="1"/>
          <p:nvPr/>
        </p:nvSpPr>
        <p:spPr>
          <a:xfrm>
            <a:off x="125242" y="1406293"/>
            <a:ext cx="15708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TIMBER BATTEN</a:t>
            </a:r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5x2.5cm, useful for creating dividing partitions, fixing tarpaulin and sheet to walls. 2.4m lengths.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829FFB-4152-035D-835E-6FC4832EFB22}"/>
              </a:ext>
            </a:extLst>
          </p:cNvPr>
          <p:cNvSpPr txBox="1"/>
          <p:nvPr/>
        </p:nvSpPr>
        <p:spPr>
          <a:xfrm>
            <a:off x="1756219" y="1421491"/>
            <a:ext cx="8570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pcs</a:t>
            </a:r>
            <a:endParaRPr lang="en-GB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52DA7F-5EF9-302A-56B5-1BB0A3B47FC5}"/>
              </a:ext>
            </a:extLst>
          </p:cNvPr>
          <p:cNvSpPr txBox="1"/>
          <p:nvPr/>
        </p:nvSpPr>
        <p:spPr>
          <a:xfrm>
            <a:off x="125407" y="2942312"/>
            <a:ext cx="1600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TARPAULINS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woven plastic, available in sizes of 6x4 meters, 5x4 meters, or as a roll of 4 meters width. They can be used for roofing, walls and covering openings/windows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956420-1D9F-FCC1-C4BA-060C82A6CEDA}"/>
              </a:ext>
            </a:extLst>
          </p:cNvPr>
          <p:cNvSpPr txBox="1"/>
          <p:nvPr/>
        </p:nvSpPr>
        <p:spPr>
          <a:xfrm>
            <a:off x="1756219" y="2947486"/>
            <a:ext cx="986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pcs</a:t>
            </a:r>
            <a:endParaRPr lang="en-GB" sz="14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99D3F-44C7-8372-53CA-AAFC5E25C6CD}"/>
              </a:ext>
            </a:extLst>
          </p:cNvPr>
          <p:cNvSpPr txBox="1"/>
          <p:nvPr/>
        </p:nvSpPr>
        <p:spPr>
          <a:xfrm>
            <a:off x="2496597" y="4466901"/>
            <a:ext cx="158703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Clout nails 40mm</a:t>
            </a:r>
            <a:endParaRPr lang="en-US">
              <a:solidFill>
                <a:schemeClr val="accent1"/>
              </a:solidFill>
            </a:endParaRPr>
          </a:p>
          <a:p>
            <a:pPr algn="just"/>
            <a:r>
              <a:rPr lang="en-GB" sz="1400">
                <a:latin typeface="Calibri"/>
                <a:ea typeface="Calibri"/>
                <a:cs typeface="Calibri"/>
              </a:rPr>
              <a:t>For timber connections. Used for making frames and fixing cover-battens.</a:t>
            </a:r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FD2843-76E7-C7EB-7483-EA181F728B6E}"/>
              </a:ext>
            </a:extLst>
          </p:cNvPr>
          <p:cNvSpPr txBox="1"/>
          <p:nvPr/>
        </p:nvSpPr>
        <p:spPr>
          <a:xfrm>
            <a:off x="4096941" y="4449597"/>
            <a:ext cx="82275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latin typeface="Calibri"/>
                <a:ea typeface="Calibri"/>
                <a:cs typeface="Calibri"/>
              </a:rPr>
              <a:t>0.25 kg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337532-E250-FD3B-4FD7-3597FB9A9011}"/>
              </a:ext>
            </a:extLst>
          </p:cNvPr>
          <p:cNvSpPr txBox="1"/>
          <p:nvPr/>
        </p:nvSpPr>
        <p:spPr>
          <a:xfrm>
            <a:off x="2493614" y="1421490"/>
            <a:ext cx="1591260" cy="139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NAILS 50mm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timber connections. Used for making frames and fixing cover-battens.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5E45C2-D5F3-D880-9F3E-EAB8B3A7355D}"/>
              </a:ext>
            </a:extLst>
          </p:cNvPr>
          <p:cNvSpPr txBox="1"/>
          <p:nvPr/>
        </p:nvSpPr>
        <p:spPr>
          <a:xfrm>
            <a:off x="4104432" y="1417803"/>
            <a:ext cx="2507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 kg</a:t>
            </a:r>
            <a:endParaRPr lang="en-GB" sz="1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3CB733-C8A7-F6B1-7730-9488F9D6F5DC}"/>
              </a:ext>
            </a:extLst>
          </p:cNvPr>
          <p:cNvSpPr txBox="1"/>
          <p:nvPr/>
        </p:nvSpPr>
        <p:spPr>
          <a:xfrm>
            <a:off x="2481721" y="2936367"/>
            <a:ext cx="1599888" cy="137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NAILS 75 mm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timber connections. Used for making frames and fixing cover-battens.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Google Shape;64;g33a6f523f4b_13_6">
            <a:extLst>
              <a:ext uri="{FF2B5EF4-FFF2-40B4-BE49-F238E27FC236}">
                <a16:creationId xmlns:a16="http://schemas.microsoft.com/office/drawing/2014/main" id="{90256BCD-0363-3DE2-B254-D6B807186A7F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206" y="3480141"/>
            <a:ext cx="642663" cy="41105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891A2FE-2292-7D65-2D46-B9277508EE1A}"/>
              </a:ext>
            </a:extLst>
          </p:cNvPr>
          <p:cNvSpPr txBox="1"/>
          <p:nvPr/>
        </p:nvSpPr>
        <p:spPr>
          <a:xfrm>
            <a:off x="4126906" y="2974485"/>
            <a:ext cx="806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 kg</a:t>
            </a:r>
            <a:endParaRPr lang="en-GB" sz="140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6D7CE2-E7A5-1F7B-2930-ED0E449C354A}"/>
              </a:ext>
            </a:extLst>
          </p:cNvPr>
          <p:cNvSpPr txBox="1"/>
          <p:nvPr/>
        </p:nvSpPr>
        <p:spPr>
          <a:xfrm>
            <a:off x="7492532" y="165431"/>
            <a:ext cx="1600200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ROPE</a:t>
            </a:r>
          </a:p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30 meters length, in roll, 6mm thickness.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B00EBF-A26A-FFE0-CF58-8D3C8F475D33}"/>
              </a:ext>
            </a:extLst>
          </p:cNvPr>
          <p:cNvSpPr txBox="1"/>
          <p:nvPr/>
        </p:nvSpPr>
        <p:spPr>
          <a:xfrm>
            <a:off x="9166616" y="167561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roll</a:t>
            </a:r>
            <a:endParaRPr lang="en-GB" sz="14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986A1D-4585-8602-B669-312F0F5591AF}"/>
              </a:ext>
            </a:extLst>
          </p:cNvPr>
          <p:cNvSpPr txBox="1"/>
          <p:nvPr/>
        </p:nvSpPr>
        <p:spPr>
          <a:xfrm>
            <a:off x="5084635" y="167561"/>
            <a:ext cx="16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 SAW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length 60 cm, for wood, good quality, tempered, hardened and set teeth. Unbreakable handle.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E0F261-545E-49D1-7BA4-CAEC7C141BD8}"/>
              </a:ext>
            </a:extLst>
          </p:cNvPr>
          <p:cNvSpPr txBox="1"/>
          <p:nvPr/>
        </p:nvSpPr>
        <p:spPr>
          <a:xfrm>
            <a:off x="5056878" y="1758881"/>
            <a:ext cx="16002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MEASURING TAPE</a:t>
            </a:r>
            <a:endParaRPr lang="en-US"/>
          </a:p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meters, graduated in centimetres.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4E1991-AE4C-F35A-3210-41C88BC6176A}"/>
              </a:ext>
            </a:extLst>
          </p:cNvPr>
          <p:cNvCxnSpPr>
            <a:cxnSpLocks/>
          </p:cNvCxnSpPr>
          <p:nvPr/>
        </p:nvCxnSpPr>
        <p:spPr>
          <a:xfrm>
            <a:off x="190878" y="1676514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5934A56-A50C-1F10-D21E-DEC6E0E928BD}"/>
              </a:ext>
            </a:extLst>
          </p:cNvPr>
          <p:cNvSpPr txBox="1"/>
          <p:nvPr/>
        </p:nvSpPr>
        <p:spPr>
          <a:xfrm>
            <a:off x="6717373" y="160305"/>
            <a:ext cx="1079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pcs</a:t>
            </a:r>
            <a:endParaRPr lang="en-GB" sz="140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62216A0-71DD-5FAD-E9C9-F8E66D9B3A18}"/>
              </a:ext>
            </a:extLst>
          </p:cNvPr>
          <p:cNvSpPr txBox="1"/>
          <p:nvPr/>
        </p:nvSpPr>
        <p:spPr>
          <a:xfrm>
            <a:off x="6643173" y="1745033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579A42C-702F-9894-3B35-518E8F6F1DC7}"/>
              </a:ext>
            </a:extLst>
          </p:cNvPr>
          <p:cNvCxnSpPr>
            <a:cxnSpLocks/>
          </p:cNvCxnSpPr>
          <p:nvPr/>
        </p:nvCxnSpPr>
        <p:spPr>
          <a:xfrm>
            <a:off x="3545" y="1391085"/>
            <a:ext cx="23979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FA5B6FE5-36E0-C898-FC7C-F9A09A643E86}"/>
              </a:ext>
            </a:extLst>
          </p:cNvPr>
          <p:cNvSpPr txBox="1"/>
          <p:nvPr/>
        </p:nvSpPr>
        <p:spPr>
          <a:xfrm>
            <a:off x="4960313" y="2800967"/>
            <a:ext cx="3025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Optional Components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FBEF81E-B144-6C1B-23F0-0A5B1FFEA061}"/>
              </a:ext>
            </a:extLst>
          </p:cNvPr>
          <p:cNvCxnSpPr>
            <a:cxnSpLocks/>
          </p:cNvCxnSpPr>
          <p:nvPr/>
        </p:nvCxnSpPr>
        <p:spPr>
          <a:xfrm>
            <a:off x="4963858" y="3120051"/>
            <a:ext cx="236342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Google Shape;72;g33a6f523f4b_13_6">
            <a:extLst>
              <a:ext uri="{FF2B5EF4-FFF2-40B4-BE49-F238E27FC236}">
                <a16:creationId xmlns:a16="http://schemas.microsoft.com/office/drawing/2014/main" id="{10DE3AEF-B5DD-BBA0-D2FA-26B70BD98913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593" y="3791774"/>
            <a:ext cx="599235" cy="46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A4FA9129-F3D1-13AB-B84B-71926CE78ADC}"/>
              </a:ext>
            </a:extLst>
          </p:cNvPr>
          <p:cNvSpPr txBox="1"/>
          <p:nvPr/>
        </p:nvSpPr>
        <p:spPr>
          <a:xfrm>
            <a:off x="5063853" y="3247152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TIMBER SHEET - PLYWOOD OR OSB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Approx. 1 cm thick, used for internal partitions, covering openings etc. 2.4x1.2 m.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D511632-0D14-2237-9082-E39D4B0C52EC}"/>
              </a:ext>
            </a:extLst>
          </p:cNvPr>
          <p:cNvSpPr txBox="1"/>
          <p:nvPr/>
        </p:nvSpPr>
        <p:spPr>
          <a:xfrm>
            <a:off x="6664053" y="3216097"/>
            <a:ext cx="916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 pcs</a:t>
            </a:r>
            <a:endParaRPr lang="en-GB" sz="140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0DB277F-8732-D06A-9F23-F250AC6E4DD5}"/>
              </a:ext>
            </a:extLst>
          </p:cNvPr>
          <p:cNvSpPr txBox="1"/>
          <p:nvPr/>
        </p:nvSpPr>
        <p:spPr>
          <a:xfrm>
            <a:off x="7423412" y="3214792"/>
            <a:ext cx="16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FIXING BAND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10m roll, 20mm width x 0.9 thick. Useful for general purpose fixing band.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7E520E9-525B-DC89-8CB4-568E82119AE6}"/>
              </a:ext>
            </a:extLst>
          </p:cNvPr>
          <p:cNvSpPr txBox="1"/>
          <p:nvPr/>
        </p:nvSpPr>
        <p:spPr>
          <a:xfrm>
            <a:off x="9171868" y="3173756"/>
            <a:ext cx="927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pic>
        <p:nvPicPr>
          <p:cNvPr id="182" name="Picture 4" descr="Metal Strap 1-Inch x 33FT 0.6mm Thickness for Pipe Support Pipe Hanger Strap  Metal Strapping with Holes Black - Amazon.com">
            <a:extLst>
              <a:ext uri="{FF2B5EF4-FFF2-40B4-BE49-F238E27FC236}">
                <a16:creationId xmlns:a16="http://schemas.microsoft.com/office/drawing/2014/main" id="{D9A160FA-7DFA-BEAD-A514-A97DAA31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008816" y="3685670"/>
            <a:ext cx="754965" cy="7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7DD34145-DE6E-2649-D43C-F728FD7E2B62}"/>
              </a:ext>
            </a:extLst>
          </p:cNvPr>
          <p:cNvSpPr txBox="1"/>
          <p:nvPr/>
        </p:nvSpPr>
        <p:spPr>
          <a:xfrm>
            <a:off x="208809" y="439401"/>
            <a:ext cx="4483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0" i="1"/>
              <a:t>These materials are recommended for emergency repairs. Partners are encouraged to modify the quantities below based on the materials and resources available to them.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6F8E1-96A6-3523-D843-B494D8CAF9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67" y="5228287"/>
            <a:ext cx="776455" cy="746792"/>
          </a:xfrm>
          <a:prstGeom prst="rect">
            <a:avLst/>
          </a:prstGeom>
        </p:spPr>
      </p:pic>
      <p:pic>
        <p:nvPicPr>
          <p:cNvPr id="2" name="Picture 1" descr="Extra Large Head Clout Nail Pack 30mm | Toolstation">
            <a:extLst>
              <a:ext uri="{FF2B5EF4-FFF2-40B4-BE49-F238E27FC236}">
                <a16:creationId xmlns:a16="http://schemas.microsoft.com/office/drawing/2014/main" id="{A207FA4A-F7DE-E659-F2D6-C36AACF869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154" y="4768454"/>
            <a:ext cx="617149" cy="616870"/>
          </a:xfrm>
          <a:prstGeom prst="rect">
            <a:avLst/>
          </a:prstGeom>
        </p:spPr>
      </p:pic>
      <p:pic>
        <p:nvPicPr>
          <p:cNvPr id="7" name="Google Shape;61;g33a6f523f4b_13_6">
            <a:extLst>
              <a:ext uri="{FF2B5EF4-FFF2-40B4-BE49-F238E27FC236}">
                <a16:creationId xmlns:a16="http://schemas.microsoft.com/office/drawing/2014/main" id="{EE00E124-3881-F74C-8F89-2827D967EC5D}"/>
              </a:ext>
            </a:extLst>
          </p:cNvPr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0" b="-1729"/>
          <a:stretch/>
        </p:blipFill>
        <p:spPr>
          <a:xfrm rot="21366253">
            <a:off x="8985496" y="2039527"/>
            <a:ext cx="494593" cy="4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A7540-31A7-FFE2-0F86-6EBD313518CA}"/>
              </a:ext>
            </a:extLst>
          </p:cNvPr>
          <p:cNvSpPr txBox="1"/>
          <p:nvPr/>
        </p:nvSpPr>
        <p:spPr>
          <a:xfrm>
            <a:off x="7423998" y="1775400"/>
            <a:ext cx="16002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HAMMER</a:t>
            </a:r>
          </a:p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or fiberglass handle.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09312-F8E0-74EE-5020-B9A854CCDFC6}"/>
              </a:ext>
            </a:extLst>
          </p:cNvPr>
          <p:cNvSpPr txBox="1"/>
          <p:nvPr/>
        </p:nvSpPr>
        <p:spPr>
          <a:xfrm>
            <a:off x="9173905" y="1760779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pic>
        <p:nvPicPr>
          <p:cNvPr id="12" name="Google Shape;68;g33a6f523f4b_13_6">
            <a:extLst>
              <a:ext uri="{FF2B5EF4-FFF2-40B4-BE49-F238E27FC236}">
                <a16:creationId xmlns:a16="http://schemas.microsoft.com/office/drawing/2014/main" id="{5F51F1BC-1677-2360-0440-0E75B3F44862}"/>
              </a:ext>
            </a:extLst>
          </p:cNvPr>
          <p:cNvPicPr preferRelativeResize="0"/>
          <p:nvPr/>
        </p:nvPicPr>
        <p:blipFill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38" y="5694870"/>
            <a:ext cx="524029" cy="52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9ED447-2CD1-1BD8-7E0C-F3FE296277B1}"/>
              </a:ext>
            </a:extLst>
          </p:cNvPr>
          <p:cNvSpPr txBox="1"/>
          <p:nvPr/>
        </p:nvSpPr>
        <p:spPr>
          <a:xfrm>
            <a:off x="106201" y="5207164"/>
            <a:ext cx="1587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PLASTIC SHEET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0.3mm thick, roll is up to 50sqm per shelter. Minimum width 4m.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FF8D69-24BC-93F1-93D5-8995D26B388F}"/>
              </a:ext>
            </a:extLst>
          </p:cNvPr>
          <p:cNvSpPr txBox="1"/>
          <p:nvPr/>
        </p:nvSpPr>
        <p:spPr>
          <a:xfrm>
            <a:off x="1706545" y="5189860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roll</a:t>
            </a:r>
            <a:endParaRPr lang="en-GB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A40F9-1532-F69C-1E2F-0D99878C60C8}"/>
              </a:ext>
            </a:extLst>
          </p:cNvPr>
          <p:cNvSpPr txBox="1"/>
          <p:nvPr/>
        </p:nvSpPr>
        <p:spPr>
          <a:xfrm>
            <a:off x="5094518" y="4892784"/>
            <a:ext cx="16002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SCALPEL</a:t>
            </a:r>
          </a:p>
          <a:p>
            <a:pPr algn="just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Precision cutting tool with replaceable blade. Used for fixing tarpaulins.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D88AB1-3406-EF97-8260-E7A008D81E2C}"/>
              </a:ext>
            </a:extLst>
          </p:cNvPr>
          <p:cNvSpPr txBox="1"/>
          <p:nvPr/>
        </p:nvSpPr>
        <p:spPr>
          <a:xfrm>
            <a:off x="6848723" y="4860701"/>
            <a:ext cx="927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3CBFB-D0F1-8272-3706-C6D2AE2F26A3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88C6B-CB8B-ADF6-EEA2-B335A2935F61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3C1BDA-0D3F-8857-638C-B6AB906282EA}"/>
              </a:ext>
            </a:extLst>
          </p:cNvPr>
          <p:cNvCxnSpPr>
            <a:cxnSpLocks/>
          </p:cNvCxnSpPr>
          <p:nvPr/>
        </p:nvCxnSpPr>
        <p:spPr>
          <a:xfrm>
            <a:off x="2568378" y="1676514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D61212-B14A-E77A-DB66-B730C08104EC}"/>
              </a:ext>
            </a:extLst>
          </p:cNvPr>
          <p:cNvCxnSpPr>
            <a:cxnSpLocks/>
          </p:cNvCxnSpPr>
          <p:nvPr/>
        </p:nvCxnSpPr>
        <p:spPr>
          <a:xfrm>
            <a:off x="208809" y="3204867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BDD403-AC14-449C-5B2E-EEA31DCE6B4F}"/>
              </a:ext>
            </a:extLst>
          </p:cNvPr>
          <p:cNvCxnSpPr>
            <a:cxnSpLocks/>
          </p:cNvCxnSpPr>
          <p:nvPr/>
        </p:nvCxnSpPr>
        <p:spPr>
          <a:xfrm>
            <a:off x="2575344" y="3199915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8E87D2-56A4-F0D7-15CE-8AF6D71E3E7B}"/>
              </a:ext>
            </a:extLst>
          </p:cNvPr>
          <p:cNvCxnSpPr>
            <a:cxnSpLocks/>
          </p:cNvCxnSpPr>
          <p:nvPr/>
        </p:nvCxnSpPr>
        <p:spPr>
          <a:xfrm>
            <a:off x="7527052" y="2023284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F0B7EF-83D2-D202-C6A6-3AB9F8C444A7}"/>
              </a:ext>
            </a:extLst>
          </p:cNvPr>
          <p:cNvCxnSpPr>
            <a:cxnSpLocks/>
          </p:cNvCxnSpPr>
          <p:nvPr/>
        </p:nvCxnSpPr>
        <p:spPr>
          <a:xfrm>
            <a:off x="2603707" y="4728738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F5031-4CF7-E5D1-2059-36E7AE67E8E2}"/>
              </a:ext>
            </a:extLst>
          </p:cNvPr>
          <p:cNvCxnSpPr>
            <a:cxnSpLocks/>
          </p:cNvCxnSpPr>
          <p:nvPr/>
        </p:nvCxnSpPr>
        <p:spPr>
          <a:xfrm>
            <a:off x="208809" y="5444825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4C473A-245D-1530-7E6A-6BDF3D7E5D07}"/>
              </a:ext>
            </a:extLst>
          </p:cNvPr>
          <p:cNvCxnSpPr>
            <a:cxnSpLocks/>
          </p:cNvCxnSpPr>
          <p:nvPr/>
        </p:nvCxnSpPr>
        <p:spPr>
          <a:xfrm>
            <a:off x="5133432" y="416973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3B1B43-4DA8-DFD8-FA5F-1F8C562D3A0A}"/>
              </a:ext>
            </a:extLst>
          </p:cNvPr>
          <p:cNvCxnSpPr>
            <a:cxnSpLocks/>
          </p:cNvCxnSpPr>
          <p:nvPr/>
        </p:nvCxnSpPr>
        <p:spPr>
          <a:xfrm>
            <a:off x="7584278" y="416973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53F917-50A7-8249-3724-831374D5D1D5}"/>
              </a:ext>
            </a:extLst>
          </p:cNvPr>
          <p:cNvCxnSpPr>
            <a:cxnSpLocks/>
          </p:cNvCxnSpPr>
          <p:nvPr/>
        </p:nvCxnSpPr>
        <p:spPr>
          <a:xfrm>
            <a:off x="5160207" y="2023713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D1354C-126E-E8EE-2DF8-8451F38505AA}"/>
              </a:ext>
            </a:extLst>
          </p:cNvPr>
          <p:cNvCxnSpPr>
            <a:cxnSpLocks/>
          </p:cNvCxnSpPr>
          <p:nvPr/>
        </p:nvCxnSpPr>
        <p:spPr>
          <a:xfrm>
            <a:off x="5165182" y="3485844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DB1BF3-B651-ED78-27FC-0CEDCA4CBC6B}"/>
              </a:ext>
            </a:extLst>
          </p:cNvPr>
          <p:cNvCxnSpPr>
            <a:cxnSpLocks/>
          </p:cNvCxnSpPr>
          <p:nvPr/>
        </p:nvCxnSpPr>
        <p:spPr>
          <a:xfrm>
            <a:off x="7498477" y="3482692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AFFFD4-E179-4943-9C18-DBB3CA17A308}"/>
              </a:ext>
            </a:extLst>
          </p:cNvPr>
          <p:cNvCxnSpPr>
            <a:cxnSpLocks/>
          </p:cNvCxnSpPr>
          <p:nvPr/>
        </p:nvCxnSpPr>
        <p:spPr>
          <a:xfrm>
            <a:off x="5185582" y="5138722"/>
            <a:ext cx="2123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7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7AE06-CDF5-1082-A352-9184A704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672EF94A-E974-EBF5-CBF2-3BF2EA528882}"/>
              </a:ext>
            </a:extLst>
          </p:cNvPr>
          <p:cNvSpPr/>
          <p:nvPr/>
        </p:nvSpPr>
        <p:spPr>
          <a:xfrm>
            <a:off x="170846" y="2738316"/>
            <a:ext cx="4268453" cy="147732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AC2B045A-75E4-5609-15D9-1C87BACE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GB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9EFCB8-417C-FF7C-C4FF-D6CD842316F4}"/>
              </a:ext>
            </a:extLst>
          </p:cNvPr>
          <p:cNvCxnSpPr>
            <a:cxnSpLocks/>
          </p:cNvCxnSpPr>
          <p:nvPr/>
        </p:nvCxnSpPr>
        <p:spPr>
          <a:xfrm>
            <a:off x="13070" y="6336560"/>
            <a:ext cx="990015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9DC15735-648E-673C-86A3-BA5F923BC2BF}"/>
              </a:ext>
            </a:extLst>
          </p:cNvPr>
          <p:cNvSpPr txBox="1">
            <a:spLocks/>
          </p:cNvSpPr>
          <p:nvPr/>
        </p:nvSpPr>
        <p:spPr>
          <a:xfrm>
            <a:off x="4604443" y="6336560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9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AEDB07-11E9-28FE-E28B-E790EF7AD6E1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CE54F3A-0400-9E84-7AF8-B3CE1A274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69" y="713681"/>
            <a:ext cx="861394" cy="933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874A-6F16-65CF-00C9-239800EB09C0}"/>
              </a:ext>
            </a:extLst>
          </p:cNvPr>
          <p:cNvSpPr txBox="1"/>
          <p:nvPr/>
        </p:nvSpPr>
        <p:spPr>
          <a:xfrm>
            <a:off x="1046906" y="623629"/>
            <a:ext cx="14023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 gloves &amp;</a:t>
            </a:r>
          </a:p>
          <a:p>
            <a:r>
              <a:rPr lang="en-GB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400" b="1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arefully remove shattered glass</a:t>
            </a:r>
          </a:p>
          <a:p>
            <a:endParaRPr lang="en-GB" sz="1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FA47D-94D9-EB77-0E5E-07FA0A82D4BB}"/>
              </a:ext>
            </a:extLst>
          </p:cNvPr>
          <p:cNvSpPr txBox="1"/>
          <p:nvPr/>
        </p:nvSpPr>
        <p:spPr>
          <a:xfrm>
            <a:off x="145879" y="1820428"/>
            <a:ext cx="24144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tarpaulin</a:t>
            </a:r>
          </a:p>
          <a:p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timber &amp; nails or ropes to tightly cover the opening.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0ABD1-3149-E687-44F3-0D371A731150}"/>
              </a:ext>
            </a:extLst>
          </p:cNvPr>
          <p:cNvSpPr txBox="1"/>
          <p:nvPr/>
        </p:nvSpPr>
        <p:spPr>
          <a:xfrm>
            <a:off x="2870742" y="1823990"/>
            <a:ext cx="18304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barrier</a:t>
            </a:r>
          </a:p>
          <a:p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 a railing to prevent accidents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16552FF-2BAE-2193-C743-0D9D2AC99D71}"/>
              </a:ext>
            </a:extLst>
          </p:cNvPr>
          <p:cNvSpPr/>
          <p:nvPr/>
        </p:nvSpPr>
        <p:spPr>
          <a:xfrm>
            <a:off x="174469" y="4357513"/>
            <a:ext cx="881074" cy="1658491"/>
          </a:xfrm>
          <a:custGeom>
            <a:avLst/>
            <a:gdLst/>
            <a:ahLst/>
            <a:cxnLst/>
            <a:rect l="l" t="t" r="r" b="b"/>
            <a:pathLst>
              <a:path w="2185988" h="4114800">
                <a:moveTo>
                  <a:pt x="0" y="0"/>
                </a:moveTo>
                <a:lnTo>
                  <a:pt x="2185987" y="0"/>
                </a:lnTo>
                <a:lnTo>
                  <a:pt x="2185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79069E-B14E-4D15-33C1-D5E63226B9DC}"/>
              </a:ext>
            </a:extLst>
          </p:cNvPr>
          <p:cNvGrpSpPr/>
          <p:nvPr/>
        </p:nvGrpSpPr>
        <p:grpSpPr>
          <a:xfrm>
            <a:off x="3272929" y="2811805"/>
            <a:ext cx="901623" cy="1403838"/>
            <a:chOff x="-3974716" y="2794357"/>
            <a:chExt cx="1089014" cy="1695608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410D197-D527-050B-F288-B52076547E4B}"/>
                </a:ext>
              </a:extLst>
            </p:cNvPr>
            <p:cNvSpPr/>
            <p:nvPr/>
          </p:nvSpPr>
          <p:spPr>
            <a:xfrm>
              <a:off x="-3956348" y="2797847"/>
              <a:ext cx="970340" cy="1352391"/>
            </a:xfrm>
            <a:custGeom>
              <a:avLst/>
              <a:gdLst/>
              <a:ahLst/>
              <a:cxnLst/>
              <a:rect l="l" t="t" r="r" b="b"/>
              <a:pathLst>
                <a:path w="2952369" h="4114800">
                  <a:moveTo>
                    <a:pt x="0" y="0"/>
                  </a:moveTo>
                  <a:lnTo>
                    <a:pt x="2952369" y="0"/>
                  </a:lnTo>
                  <a:lnTo>
                    <a:pt x="295236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98270DC4-84F1-D60B-7004-80849F0FD630}"/>
                </a:ext>
              </a:extLst>
            </p:cNvPr>
            <p:cNvSpPr/>
            <p:nvPr/>
          </p:nvSpPr>
          <p:spPr>
            <a:xfrm>
              <a:off x="-3974716" y="2806060"/>
              <a:ext cx="82238" cy="1344178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2F26218C-9631-D7B6-5384-080442EC39E3}"/>
                </a:ext>
              </a:extLst>
            </p:cNvPr>
            <p:cNvSpPr/>
            <p:nvPr/>
          </p:nvSpPr>
          <p:spPr>
            <a:xfrm>
              <a:off x="-3069136" y="2806060"/>
              <a:ext cx="82238" cy="1344178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3975880E-2270-41DE-2094-DA769C06EB6D}"/>
                </a:ext>
              </a:extLst>
            </p:cNvPr>
            <p:cNvSpPr/>
            <p:nvPr/>
          </p:nvSpPr>
          <p:spPr>
            <a:xfrm rot="16200000">
              <a:off x="-3517798" y="2345694"/>
              <a:ext cx="82238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8BD95F-B103-0BBF-00CC-C40E4F53D2E2}"/>
                </a:ext>
              </a:extLst>
            </p:cNvPr>
            <p:cNvSpPr/>
            <p:nvPr/>
          </p:nvSpPr>
          <p:spPr>
            <a:xfrm>
              <a:off x="-3892479" y="2874411"/>
              <a:ext cx="822454" cy="1200063"/>
            </a:xfrm>
            <a:prstGeom prst="rect">
              <a:avLst/>
            </a:prstGeom>
            <a:solidFill>
              <a:srgbClr val="4E95D9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463577-6EC2-06D9-1AC9-984DE92DDE0C}"/>
                </a:ext>
              </a:extLst>
            </p:cNvPr>
            <p:cNvSpPr/>
            <p:nvPr/>
          </p:nvSpPr>
          <p:spPr>
            <a:xfrm>
              <a:off x="-3956349" y="2821556"/>
              <a:ext cx="941345" cy="1307133"/>
            </a:xfrm>
            <a:prstGeom prst="rect">
              <a:avLst/>
            </a:prstGeom>
            <a:solidFill>
              <a:srgbClr val="4E95D9">
                <a:alpha val="60000"/>
              </a:srgb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854379E-F1FA-07A7-A721-1E6BB77294DE}"/>
                </a:ext>
              </a:extLst>
            </p:cNvPr>
            <p:cNvSpPr/>
            <p:nvPr/>
          </p:nvSpPr>
          <p:spPr>
            <a:xfrm>
              <a:off x="-3056151" y="2835475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3DE6EE9-41A5-2B4D-303A-E7FEBF7E1481}"/>
                </a:ext>
              </a:extLst>
            </p:cNvPr>
            <p:cNvSpPr/>
            <p:nvPr/>
          </p:nvSpPr>
          <p:spPr>
            <a:xfrm>
              <a:off x="-3934280" y="2840107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75949A8-456E-FCC3-38EB-33E7AC43E6F9}"/>
                </a:ext>
              </a:extLst>
            </p:cNvPr>
            <p:cNvSpPr/>
            <p:nvPr/>
          </p:nvSpPr>
          <p:spPr>
            <a:xfrm>
              <a:off x="-3056151" y="3372198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CB8F8E8-243B-9201-6047-75013923258D}"/>
                </a:ext>
              </a:extLst>
            </p:cNvPr>
            <p:cNvSpPr/>
            <p:nvPr/>
          </p:nvSpPr>
          <p:spPr>
            <a:xfrm>
              <a:off x="-3934280" y="3376830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AC40D3A-CC0F-0429-3599-EE98A0F19B65}"/>
                </a:ext>
              </a:extLst>
            </p:cNvPr>
            <p:cNvSpPr/>
            <p:nvPr/>
          </p:nvSpPr>
          <p:spPr>
            <a:xfrm>
              <a:off x="-3058647" y="3076313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FC59966-7674-77A5-3C25-E0DD178D7112}"/>
                </a:ext>
              </a:extLst>
            </p:cNvPr>
            <p:cNvSpPr/>
            <p:nvPr/>
          </p:nvSpPr>
          <p:spPr>
            <a:xfrm>
              <a:off x="-3936776" y="3080945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B1D7AF-4F38-E9B8-6F8E-437A0F287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885702" y="3617911"/>
              <a:ext cx="0" cy="8720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99D6F3E3-E0AF-0F5C-9E71-19A03EF0EC6B}"/>
              </a:ext>
            </a:extLst>
          </p:cNvPr>
          <p:cNvSpPr txBox="1"/>
          <p:nvPr/>
        </p:nvSpPr>
        <p:spPr>
          <a:xfrm>
            <a:off x="4104512" y="3603588"/>
            <a:ext cx="4993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1m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F37BAEA-894B-3E59-7FA2-594DA4ADD162}"/>
              </a:ext>
            </a:extLst>
          </p:cNvPr>
          <p:cNvGrpSpPr/>
          <p:nvPr/>
        </p:nvGrpSpPr>
        <p:grpSpPr>
          <a:xfrm>
            <a:off x="451533" y="2823795"/>
            <a:ext cx="1819773" cy="1082640"/>
            <a:chOff x="154128" y="2762942"/>
            <a:chExt cx="2295528" cy="13656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91A25E-983E-C872-6960-B8A6EFC09B5F}"/>
                </a:ext>
              </a:extLst>
            </p:cNvPr>
            <p:cNvGrpSpPr/>
            <p:nvPr/>
          </p:nvGrpSpPr>
          <p:grpSpPr>
            <a:xfrm>
              <a:off x="154128" y="2765474"/>
              <a:ext cx="1037191" cy="1352391"/>
              <a:chOff x="424686" y="5731149"/>
              <a:chExt cx="1037191" cy="1352391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2A42B26-6E74-8BB7-9F63-7579489F6C4D}"/>
                  </a:ext>
                </a:extLst>
              </p:cNvPr>
              <p:cNvSpPr/>
              <p:nvPr/>
            </p:nvSpPr>
            <p:spPr>
              <a:xfrm>
                <a:off x="491537" y="5731149"/>
                <a:ext cx="970340" cy="1352391"/>
              </a:xfrm>
              <a:custGeom>
                <a:avLst/>
                <a:gdLst/>
                <a:ahLst/>
                <a:cxnLst/>
                <a:rect l="l" t="t" r="r" b="b"/>
                <a:pathLst>
                  <a:path w="2952369" h="4114800">
                    <a:moveTo>
                      <a:pt x="0" y="0"/>
                    </a:moveTo>
                    <a:lnTo>
                      <a:pt x="2952369" y="0"/>
                    </a:lnTo>
                    <a:lnTo>
                      <a:pt x="2952369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Explosion: 14 Points 16">
                <a:extLst>
                  <a:ext uri="{FF2B5EF4-FFF2-40B4-BE49-F238E27FC236}">
                    <a16:creationId xmlns:a16="http://schemas.microsoft.com/office/drawing/2014/main" id="{F975B7CA-426C-3C97-43AA-E951A1317B9D}"/>
                  </a:ext>
                </a:extLst>
              </p:cNvPr>
              <p:cNvSpPr/>
              <p:nvPr/>
            </p:nvSpPr>
            <p:spPr>
              <a:xfrm>
                <a:off x="629799" y="5913568"/>
                <a:ext cx="756190" cy="901928"/>
              </a:xfrm>
              <a:prstGeom prst="irregularSeal2">
                <a:avLst/>
              </a:prstGeom>
              <a:solidFill>
                <a:srgbClr val="1A1A1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Lightning Bolt 17">
                <a:extLst>
                  <a:ext uri="{FF2B5EF4-FFF2-40B4-BE49-F238E27FC236}">
                    <a16:creationId xmlns:a16="http://schemas.microsoft.com/office/drawing/2014/main" id="{295D1EE7-1F70-2E1E-5ED9-1CADF511A032}"/>
                  </a:ext>
                </a:extLst>
              </p:cNvPr>
              <p:cNvSpPr/>
              <p:nvPr/>
            </p:nvSpPr>
            <p:spPr>
              <a:xfrm>
                <a:off x="703351" y="6503723"/>
                <a:ext cx="756189" cy="579817"/>
              </a:xfrm>
              <a:prstGeom prst="lightningBolt">
                <a:avLst/>
              </a:prstGeom>
              <a:solidFill>
                <a:srgbClr val="1A1A1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Lightning Bolt 18">
                <a:extLst>
                  <a:ext uri="{FF2B5EF4-FFF2-40B4-BE49-F238E27FC236}">
                    <a16:creationId xmlns:a16="http://schemas.microsoft.com/office/drawing/2014/main" id="{2E66B9D6-8891-C0E4-C61B-B0221015CE64}"/>
                  </a:ext>
                </a:extLst>
              </p:cNvPr>
              <p:cNvSpPr/>
              <p:nvPr/>
            </p:nvSpPr>
            <p:spPr>
              <a:xfrm rot="4589051">
                <a:off x="444491" y="5729811"/>
                <a:ext cx="507267" cy="546878"/>
              </a:xfrm>
              <a:prstGeom prst="lightningBolt">
                <a:avLst/>
              </a:prstGeom>
              <a:solidFill>
                <a:srgbClr val="1A1A1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A699D714-A170-91E1-F7BD-2318EA3E2D22}"/>
                </a:ext>
              </a:extLst>
            </p:cNvPr>
            <p:cNvSpPr/>
            <p:nvPr/>
          </p:nvSpPr>
          <p:spPr>
            <a:xfrm>
              <a:off x="1479316" y="2766432"/>
              <a:ext cx="970340" cy="1352391"/>
            </a:xfrm>
            <a:custGeom>
              <a:avLst/>
              <a:gdLst/>
              <a:ahLst/>
              <a:cxnLst/>
              <a:rect l="l" t="t" r="r" b="b"/>
              <a:pathLst>
                <a:path w="2952369" h="4114800">
                  <a:moveTo>
                    <a:pt x="0" y="0"/>
                  </a:moveTo>
                  <a:lnTo>
                    <a:pt x="2952369" y="0"/>
                  </a:lnTo>
                  <a:lnTo>
                    <a:pt x="295236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C0898269-8EBF-1A91-B7C8-F10925FADACF}"/>
                </a:ext>
              </a:extLst>
            </p:cNvPr>
            <p:cNvSpPr/>
            <p:nvPr/>
          </p:nvSpPr>
          <p:spPr>
            <a:xfrm>
              <a:off x="1460948" y="2774645"/>
              <a:ext cx="82238" cy="1344178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E60973E-F2DA-8479-0F31-B1C31E6FED03}"/>
                </a:ext>
              </a:extLst>
            </p:cNvPr>
            <p:cNvSpPr/>
            <p:nvPr/>
          </p:nvSpPr>
          <p:spPr>
            <a:xfrm>
              <a:off x="2366528" y="2774645"/>
              <a:ext cx="82238" cy="1344178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F3DBD6C1-8183-390A-FC42-865DFB5E4C58}"/>
                </a:ext>
              </a:extLst>
            </p:cNvPr>
            <p:cNvSpPr/>
            <p:nvPr/>
          </p:nvSpPr>
          <p:spPr>
            <a:xfrm rot="16200000">
              <a:off x="1917866" y="3597727"/>
              <a:ext cx="82238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0FBF46E-98A0-6927-7880-D8FE1DE40697}"/>
                </a:ext>
              </a:extLst>
            </p:cNvPr>
            <p:cNvSpPr/>
            <p:nvPr/>
          </p:nvSpPr>
          <p:spPr>
            <a:xfrm>
              <a:off x="1543185" y="2842996"/>
              <a:ext cx="822454" cy="1200063"/>
            </a:xfrm>
            <a:prstGeom prst="rect">
              <a:avLst/>
            </a:prstGeom>
            <a:solidFill>
              <a:srgbClr val="4E95D9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71235E6-9B11-02C6-DDB8-FD1930919BED}"/>
                </a:ext>
              </a:extLst>
            </p:cNvPr>
            <p:cNvSpPr/>
            <p:nvPr/>
          </p:nvSpPr>
          <p:spPr>
            <a:xfrm>
              <a:off x="2377017" y="4062293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8A6A302-BE72-4C1E-88C2-107F15BF4B36}"/>
                </a:ext>
              </a:extLst>
            </p:cNvPr>
            <p:cNvSpPr/>
            <p:nvPr/>
          </p:nvSpPr>
          <p:spPr>
            <a:xfrm>
              <a:off x="1498888" y="4066925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55C3597D-422A-4C7A-B86C-860DDD9B7DF7}"/>
                </a:ext>
              </a:extLst>
            </p:cNvPr>
            <p:cNvSpPr/>
            <p:nvPr/>
          </p:nvSpPr>
          <p:spPr>
            <a:xfrm rot="16200000">
              <a:off x="1917866" y="2314279"/>
              <a:ext cx="82238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B7BFE70-81BC-E3FD-76DE-511696BC8EB3}"/>
                </a:ext>
              </a:extLst>
            </p:cNvPr>
            <p:cNvSpPr/>
            <p:nvPr/>
          </p:nvSpPr>
          <p:spPr>
            <a:xfrm>
              <a:off x="2379513" y="2804060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78C542C-45E6-DE25-73F7-ADE82DDD415F}"/>
                </a:ext>
              </a:extLst>
            </p:cNvPr>
            <p:cNvSpPr/>
            <p:nvPr/>
          </p:nvSpPr>
          <p:spPr>
            <a:xfrm>
              <a:off x="1501384" y="2808692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Freeform 14">
            <a:extLst>
              <a:ext uri="{FF2B5EF4-FFF2-40B4-BE49-F238E27FC236}">
                <a16:creationId xmlns:a16="http://schemas.microsoft.com/office/drawing/2014/main" id="{51DCEE7D-C536-7532-A49D-75B8C7C7682B}"/>
              </a:ext>
            </a:extLst>
          </p:cNvPr>
          <p:cNvSpPr/>
          <p:nvPr/>
        </p:nvSpPr>
        <p:spPr>
          <a:xfrm>
            <a:off x="3453243" y="4357512"/>
            <a:ext cx="881074" cy="1611413"/>
          </a:xfrm>
          <a:custGeom>
            <a:avLst/>
            <a:gdLst/>
            <a:ahLst/>
            <a:cxnLst/>
            <a:rect l="l" t="t" r="r" b="b"/>
            <a:pathLst>
              <a:path w="2185988" h="4114800">
                <a:moveTo>
                  <a:pt x="0" y="0"/>
                </a:moveTo>
                <a:lnTo>
                  <a:pt x="2185987" y="0"/>
                </a:lnTo>
                <a:lnTo>
                  <a:pt x="2185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922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676D2F7D-9BE5-5167-6571-FF3086C229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1337" y="4425454"/>
            <a:ext cx="704886" cy="1543471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0C48BD4B-D027-F6CA-74A6-3E9AD40F529A}"/>
              </a:ext>
            </a:extLst>
          </p:cNvPr>
          <p:cNvSpPr txBox="1"/>
          <p:nvPr/>
        </p:nvSpPr>
        <p:spPr>
          <a:xfrm>
            <a:off x="1446698" y="4498219"/>
            <a:ext cx="20898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>
                <a:solidFill>
                  <a:schemeClr val="accent1"/>
                </a:solidFill>
                <a:latin typeface="Aptos"/>
              </a:rPr>
              <a:t>Reuse old doors</a:t>
            </a:r>
          </a:p>
          <a:p>
            <a:r>
              <a:rPr lang="en-GB" sz="1400">
                <a:solidFill>
                  <a:srgbClr val="000000"/>
                </a:solidFill>
                <a:latin typeface="Aptos"/>
              </a:rPr>
              <a:t>Adjust them to fit the size of the openings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6180F4-26BB-5EA9-0ADA-1CEAD58FE7FD}"/>
              </a:ext>
            </a:extLst>
          </p:cNvPr>
          <p:cNvGrpSpPr/>
          <p:nvPr/>
        </p:nvGrpSpPr>
        <p:grpSpPr>
          <a:xfrm>
            <a:off x="2393367" y="601983"/>
            <a:ext cx="991583" cy="954107"/>
            <a:chOff x="2681420" y="601983"/>
            <a:chExt cx="1252555" cy="1205216"/>
          </a:xfrm>
        </p:grpSpPr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F4EA8329-88C8-3CC5-1475-BEE09D168408}"/>
                </a:ext>
              </a:extLst>
            </p:cNvPr>
            <p:cNvSpPr/>
            <p:nvPr/>
          </p:nvSpPr>
          <p:spPr>
            <a:xfrm>
              <a:off x="2681420" y="601983"/>
              <a:ext cx="1252555" cy="1205216"/>
            </a:xfrm>
            <a:custGeom>
              <a:avLst/>
              <a:gdLst/>
              <a:ahLst/>
              <a:cxnLst/>
              <a:rect l="l" t="t" r="r" b="b"/>
              <a:pathLst>
                <a:path w="3181330" h="3339979">
                  <a:moveTo>
                    <a:pt x="0" y="0"/>
                  </a:moveTo>
                  <a:lnTo>
                    <a:pt x="3181329" y="0"/>
                  </a:lnTo>
                  <a:lnTo>
                    <a:pt x="3181329" y="3339979"/>
                  </a:lnTo>
                  <a:lnTo>
                    <a:pt x="0" y="333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675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B63856A-5702-6071-2C19-FF4CF05A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825" b="92325" l="4167" r="91667">
                          <a14:foregroundMark x1="33333" y1="39693" x2="24167" y2="14035"/>
                          <a14:foregroundMark x1="22500" y1="15789" x2="21250" y2="10746"/>
                          <a14:foregroundMark x1="25833" y1="10746" x2="20062" y2="16360"/>
                          <a14:foregroundMark x1="24167" y1="8991" x2="20464" y2="14188"/>
                          <a14:foregroundMark x1="23333" y1="7675" x2="20982" y2="11387"/>
                          <a14:foregroundMark x1="16797" y1="34015" x2="18750" y2="55702"/>
                          <a14:foregroundMark x1="27083" y1="21053" x2="26667" y2="76754"/>
                          <a14:foregroundMark x1="23333" y1="17982" x2="12917" y2="72807"/>
                          <a14:foregroundMark x1="20417" y1="14035" x2="30000" y2="58772"/>
                          <a14:foregroundMark x1="30000" y1="58772" x2="91667" y2="24781"/>
                          <a14:foregroundMark x1="91667" y1="24781" x2="41667" y2="59430"/>
                          <a14:foregroundMark x1="41667" y1="59430" x2="82917" y2="21272"/>
                          <a14:foregroundMark x1="25000" y1="9868" x2="8750" y2="28947"/>
                          <a14:foregroundMark x1="9167" y1="22149" x2="27917" y2="7675"/>
                          <a14:foregroundMark x1="23750" y1="9430" x2="10000" y2="16009"/>
                          <a14:foregroundMark x1="15000" y1="10307" x2="12500" y2="8114"/>
                          <a14:foregroundMark x1="27083" y1="8991" x2="35000" y2="17325"/>
                          <a14:foregroundMark x1="33333" y1="7895" x2="42500" y2="21272"/>
                          <a14:foregroundMark x1="32917" y1="11842" x2="4583" y2="46491"/>
                          <a14:foregroundMark x1="64583" y1="8333" x2="80417" y2="8991"/>
                          <a14:foregroundMark x1="80000" y1="7895" x2="65417" y2="4825"/>
                          <a14:foregroundMark x1="53750" y1="88158" x2="69583" y2="92325"/>
                          <a14:backgroundMark x1="3839" y1="46332" x2="2917" y2="51316"/>
                          <a14:backgroundMark x1="7121" y1="28586" x2="6965" y2="29430"/>
                          <a14:backgroundMark x1="11229" y1="6374" x2="10913" y2="8083"/>
                          <a14:backgroundMark x1="12083" y1="1754" x2="11410" y2="5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428" y="824975"/>
              <a:ext cx="264943" cy="503393"/>
            </a:xfrm>
            <a:prstGeom prst="rect">
              <a:avLst/>
            </a:prstGeom>
          </p:spPr>
        </p:pic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DBF9854A-13A3-BE80-A63D-9096A71F190E}"/>
              </a:ext>
            </a:extLst>
          </p:cNvPr>
          <p:cNvSpPr txBox="1"/>
          <p:nvPr/>
        </p:nvSpPr>
        <p:spPr>
          <a:xfrm>
            <a:off x="3434457" y="620101"/>
            <a:ext cx="141740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children away from insecure windows</a:t>
            </a:r>
            <a:endParaRPr lang="en-GB" sz="1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9628261-4461-483E-917E-3C07444CCF67}"/>
              </a:ext>
            </a:extLst>
          </p:cNvPr>
          <p:cNvSpPr txBox="1"/>
          <p:nvPr/>
        </p:nvSpPr>
        <p:spPr>
          <a:xfrm>
            <a:off x="145879" y="136334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Sealing off openings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4748097-2E18-5F35-DCC6-4263D9D8BF22}"/>
              </a:ext>
            </a:extLst>
          </p:cNvPr>
          <p:cNvCxnSpPr>
            <a:cxnSpLocks/>
          </p:cNvCxnSpPr>
          <p:nvPr/>
        </p:nvCxnSpPr>
        <p:spPr>
          <a:xfrm>
            <a:off x="-10701" y="512148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B9F348A-E5B8-EF68-A4F3-C7139F9FFF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547" b="100000" l="0" r="100000">
                        <a14:foregroundMark x1="57143" y1="37607" x2="42857" y2="13675"/>
                        <a14:foregroundMark x1="42857" y1="18803" x2="73810" y2="13675"/>
                        <a14:foregroundMark x1="64286" y1="8547" x2="30952" y2="15385"/>
                        <a14:foregroundMark x1="33333" y1="29915" x2="30952" y2="55556"/>
                        <a14:foregroundMark x1="21429" y1="43590" x2="0" y2="68376"/>
                        <a14:foregroundMark x1="26190" y1="79487" x2="23810" y2="99145"/>
                        <a14:foregroundMark x1="59524" y1="82906" x2="59524" y2="99145"/>
                        <a14:foregroundMark x1="42857" y1="79487" x2="33333" y2="99145"/>
                        <a14:foregroundMark x1="47619" y1="32479" x2="50000" y2="22222"/>
                        <a14:foregroundMark x1="71429" y1="45299" x2="54762" y2="28205"/>
                        <a14:foregroundMark x1="52381" y1="49573" x2="4523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641" y="3178712"/>
            <a:ext cx="253032" cy="72740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79215270-FC65-79E3-528A-FC423C549F8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71053" y1="45238" x2="60526" y2="97619"/>
                        <a14:foregroundMark x1="57895" y1="52381" x2="52632" y2="97619"/>
                        <a14:foregroundMark x1="52632" y1="95238" x2="55263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9618" y="3625199"/>
            <a:ext cx="244162" cy="269888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000A725-08FB-4A0C-1A7D-8BB501D741A0}"/>
              </a:ext>
            </a:extLst>
          </p:cNvPr>
          <p:cNvGrpSpPr/>
          <p:nvPr/>
        </p:nvGrpSpPr>
        <p:grpSpPr>
          <a:xfrm>
            <a:off x="3288258" y="3456419"/>
            <a:ext cx="818455" cy="449702"/>
            <a:chOff x="-3975459" y="3616876"/>
            <a:chExt cx="988561" cy="543167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CDC15ECE-FDB4-4F25-72B1-8790360240DA}"/>
                </a:ext>
              </a:extLst>
            </p:cNvPr>
            <p:cNvSpPr/>
            <p:nvPr/>
          </p:nvSpPr>
          <p:spPr>
            <a:xfrm rot="16200000">
              <a:off x="-3517798" y="3629142"/>
              <a:ext cx="82238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139F8A1-F32C-97F4-7CF7-8AC380E19121}"/>
                </a:ext>
              </a:extLst>
            </p:cNvPr>
            <p:cNvSpPr/>
            <p:nvPr/>
          </p:nvSpPr>
          <p:spPr>
            <a:xfrm>
              <a:off x="-3058647" y="4093708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8E46ACC-9A90-A23D-9671-342455AE8ADD}"/>
                </a:ext>
              </a:extLst>
            </p:cNvPr>
            <p:cNvSpPr/>
            <p:nvPr/>
          </p:nvSpPr>
          <p:spPr>
            <a:xfrm>
              <a:off x="-3936776" y="4098340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4863C3CD-C4D0-AFB6-9ED3-05E0E866F62F}"/>
                </a:ext>
              </a:extLst>
            </p:cNvPr>
            <p:cNvSpPr/>
            <p:nvPr/>
          </p:nvSpPr>
          <p:spPr>
            <a:xfrm rot="16200000">
              <a:off x="-3513907" y="3491610"/>
              <a:ext cx="57945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52B126C7-C61F-ED0C-CE76-C899D4ED0455}"/>
                </a:ext>
              </a:extLst>
            </p:cNvPr>
            <p:cNvSpPr/>
            <p:nvPr/>
          </p:nvSpPr>
          <p:spPr>
            <a:xfrm rot="16200000">
              <a:off x="-3514650" y="3326831"/>
              <a:ext cx="57945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A018EC70-71C9-525D-F86F-A5628C4F8BBA}"/>
                </a:ext>
              </a:extLst>
            </p:cNvPr>
            <p:cNvSpPr/>
            <p:nvPr/>
          </p:nvSpPr>
          <p:spPr>
            <a:xfrm rot="16200000">
              <a:off x="-3509779" y="3156067"/>
              <a:ext cx="57945" cy="97956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7A3F753-6C97-FFA6-B56D-E4780127DB31}"/>
                </a:ext>
              </a:extLst>
            </p:cNvPr>
            <p:cNvSpPr/>
            <p:nvPr/>
          </p:nvSpPr>
          <p:spPr>
            <a:xfrm>
              <a:off x="-3058647" y="3632182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6AD28D6-E350-8771-D1EB-ADFC8607CDD2}"/>
                </a:ext>
              </a:extLst>
            </p:cNvPr>
            <p:cNvSpPr/>
            <p:nvPr/>
          </p:nvSpPr>
          <p:spPr>
            <a:xfrm>
              <a:off x="-3936776" y="3636814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63C1CB7-BFDB-6661-19DD-D23597220BC7}"/>
                </a:ext>
              </a:extLst>
            </p:cNvPr>
            <p:cNvSpPr/>
            <p:nvPr/>
          </p:nvSpPr>
          <p:spPr>
            <a:xfrm>
              <a:off x="-3058647" y="3809701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9F4D7C5-8CFC-141E-2F53-1F83412F088A}"/>
                </a:ext>
              </a:extLst>
            </p:cNvPr>
            <p:cNvSpPr/>
            <p:nvPr/>
          </p:nvSpPr>
          <p:spPr>
            <a:xfrm>
              <a:off x="-3936776" y="3814333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C8E4110-7B64-D59E-5447-6882226D6A3D}"/>
                </a:ext>
              </a:extLst>
            </p:cNvPr>
            <p:cNvSpPr/>
            <p:nvPr/>
          </p:nvSpPr>
          <p:spPr>
            <a:xfrm>
              <a:off x="-3058647" y="3971365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5997420-B0A1-2FEB-DF82-E87A40F97C43}"/>
                </a:ext>
              </a:extLst>
            </p:cNvPr>
            <p:cNvSpPr/>
            <p:nvPr/>
          </p:nvSpPr>
          <p:spPr>
            <a:xfrm>
              <a:off x="-3936776" y="3975997"/>
              <a:ext cx="18288" cy="18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81B30150-D492-692C-B844-6212D36B6B6A}"/>
              </a:ext>
            </a:extLst>
          </p:cNvPr>
          <p:cNvSpPr txBox="1"/>
          <p:nvPr/>
        </p:nvSpPr>
        <p:spPr>
          <a:xfrm>
            <a:off x="5118054" y="141057"/>
            <a:ext cx="4922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Sealing off large gaps or collapsed areas</a:t>
            </a: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D4504C31-CB24-53B1-7A11-22E0FCF1F21B}"/>
              </a:ext>
            </a:extLst>
          </p:cNvPr>
          <p:cNvCxnSpPr>
            <a:cxnSpLocks/>
          </p:cNvCxnSpPr>
          <p:nvPr/>
        </p:nvCxnSpPr>
        <p:spPr>
          <a:xfrm>
            <a:off x="4961475" y="516871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450D2CC9-E77B-9E51-16E9-DD210C7B2980}"/>
              </a:ext>
            </a:extLst>
          </p:cNvPr>
          <p:cNvSpPr txBox="1"/>
          <p:nvPr/>
        </p:nvSpPr>
        <p:spPr>
          <a:xfrm>
            <a:off x="5118180" y="3947973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Sealing-off internal walls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6B91AAB-ECFB-17ED-68F7-15162147F5A8}"/>
              </a:ext>
            </a:extLst>
          </p:cNvPr>
          <p:cNvCxnSpPr>
            <a:cxnSpLocks/>
          </p:cNvCxnSpPr>
          <p:nvPr/>
        </p:nvCxnSpPr>
        <p:spPr>
          <a:xfrm>
            <a:off x="4961600" y="4323787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323EE028-EEEF-1A3F-D893-056DEDD0AE86}"/>
              </a:ext>
            </a:extLst>
          </p:cNvPr>
          <p:cNvSpPr txBox="1"/>
          <p:nvPr/>
        </p:nvSpPr>
        <p:spPr>
          <a:xfrm>
            <a:off x="5141937" y="583178"/>
            <a:ext cx="4771284" cy="2846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1" i="0">
                <a:solidFill>
                  <a:schemeClr val="accent1"/>
                </a:solidFill>
                <a:effectLst/>
                <a:latin typeface="Calibri"/>
                <a:ea typeface="Calibri"/>
                <a:cs typeface="Calibri"/>
              </a:rPr>
              <a:t>Rebuild with</a:t>
            </a:r>
            <a:r>
              <a:rPr lang="en-GB" sz="14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: </a:t>
            </a:r>
            <a:endParaRPr lang="en-GB" sz="1400" b="0" i="0">
              <a:solidFill>
                <a:schemeClr val="accent1"/>
              </a:solidFill>
              <a:effectLst/>
              <a:latin typeface="Calibri"/>
              <a:ea typeface="Calibri"/>
              <a:cs typeface="Calibri"/>
            </a:endParaRP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7F49585-4D93-3E0E-DA14-F1366BE5A48D}"/>
              </a:ext>
            </a:extLst>
          </p:cNvPr>
          <p:cNvGrpSpPr/>
          <p:nvPr/>
        </p:nvGrpSpPr>
        <p:grpSpPr>
          <a:xfrm>
            <a:off x="8182254" y="1793056"/>
            <a:ext cx="1471562" cy="2207341"/>
            <a:chOff x="8067124" y="320807"/>
            <a:chExt cx="1621697" cy="2432546"/>
          </a:xfrm>
        </p:grpSpPr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D8DE4C18-4E92-677C-5C4D-49357D0E4410}"/>
                </a:ext>
              </a:extLst>
            </p:cNvPr>
            <p:cNvSpPr/>
            <p:nvPr/>
          </p:nvSpPr>
          <p:spPr>
            <a:xfrm>
              <a:off x="9043556" y="1044136"/>
              <a:ext cx="167382" cy="1055131"/>
            </a:xfrm>
            <a:prstGeom prst="rect">
              <a:avLst/>
            </a:prstGeom>
            <a:solidFill>
              <a:srgbClr val="4E95D9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24EBBAC-6A57-DD60-4FF1-37FC5BE4DC94}"/>
                </a:ext>
              </a:extLst>
            </p:cNvPr>
            <p:cNvSpPr/>
            <p:nvPr/>
          </p:nvSpPr>
          <p:spPr>
            <a:xfrm>
              <a:off x="8528374" y="955630"/>
              <a:ext cx="515182" cy="88505"/>
            </a:xfrm>
            <a:prstGeom prst="rect">
              <a:avLst/>
            </a:prstGeom>
            <a:solidFill>
              <a:srgbClr val="4E95D9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A6B14961-235E-5F55-0F45-3095E1507C59}"/>
                </a:ext>
              </a:extLst>
            </p:cNvPr>
            <p:cNvSpPr/>
            <p:nvPr/>
          </p:nvSpPr>
          <p:spPr>
            <a:xfrm rot="979241">
              <a:off x="8585800" y="1842211"/>
              <a:ext cx="522496" cy="150522"/>
            </a:xfrm>
            <a:prstGeom prst="rect">
              <a:avLst/>
            </a:prstGeom>
            <a:solidFill>
              <a:srgbClr val="4E95D9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0" name="Picture 229" descr="A white brick wall with a crack in it&#10;&#10;AI-generated content may be incorrect.">
              <a:extLst>
                <a:ext uri="{FF2B5EF4-FFF2-40B4-BE49-F238E27FC236}">
                  <a16:creationId xmlns:a16="http://schemas.microsoft.com/office/drawing/2014/main" id="{6DB87447-91A4-3FC7-2AC5-A492D79C2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  <a14:imgEffect>
                        <a14:artisticPlasticWrap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7124" y="320807"/>
              <a:ext cx="1621697" cy="2432546"/>
            </a:xfrm>
            <a:prstGeom prst="rect">
              <a:avLst/>
            </a:prstGeom>
          </p:spPr>
        </p:pic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37D2876-8CE9-C85D-6A70-B85A98F0AD6B}"/>
                </a:ext>
              </a:extLst>
            </p:cNvPr>
            <p:cNvSpPr/>
            <p:nvPr/>
          </p:nvSpPr>
          <p:spPr>
            <a:xfrm>
              <a:off x="8528374" y="1044137"/>
              <a:ext cx="515182" cy="843110"/>
            </a:xfrm>
            <a:prstGeom prst="rect">
              <a:avLst/>
            </a:prstGeom>
            <a:solidFill>
              <a:srgbClr val="4E95D9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Freeform 6">
              <a:extLst>
                <a:ext uri="{FF2B5EF4-FFF2-40B4-BE49-F238E27FC236}">
                  <a16:creationId xmlns:a16="http://schemas.microsoft.com/office/drawing/2014/main" id="{140ECB6D-67DB-60F3-278E-6B158259426E}"/>
                </a:ext>
              </a:extLst>
            </p:cNvPr>
            <p:cNvSpPr/>
            <p:nvPr/>
          </p:nvSpPr>
          <p:spPr>
            <a:xfrm>
              <a:off x="8477504" y="868629"/>
              <a:ext cx="45719" cy="1065593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Freeform 6">
              <a:extLst>
                <a:ext uri="{FF2B5EF4-FFF2-40B4-BE49-F238E27FC236}">
                  <a16:creationId xmlns:a16="http://schemas.microsoft.com/office/drawing/2014/main" id="{876F167F-9906-3DF2-F66F-FDB25AC0E8CE}"/>
                </a:ext>
              </a:extLst>
            </p:cNvPr>
            <p:cNvSpPr/>
            <p:nvPr/>
          </p:nvSpPr>
          <p:spPr>
            <a:xfrm>
              <a:off x="9175926" y="980289"/>
              <a:ext cx="45719" cy="1206845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215A83E-9E19-F5C3-339A-92C5CA35CAC8}"/>
                </a:ext>
              </a:extLst>
            </p:cNvPr>
            <p:cNvSpPr/>
            <p:nvPr/>
          </p:nvSpPr>
          <p:spPr>
            <a:xfrm>
              <a:off x="9183971" y="2135952"/>
              <a:ext cx="14498" cy="1449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73E3FA1F-1DC9-6F9B-711A-677B0DE4FA48}"/>
                </a:ext>
              </a:extLst>
            </p:cNvPr>
            <p:cNvSpPr/>
            <p:nvPr/>
          </p:nvSpPr>
          <p:spPr>
            <a:xfrm>
              <a:off x="8494288" y="1899191"/>
              <a:ext cx="14498" cy="1449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4EA15CBE-46F5-699A-F3AC-BB3E1DBBAAB0}"/>
                </a:ext>
              </a:extLst>
            </p:cNvPr>
            <p:cNvSpPr/>
            <p:nvPr/>
          </p:nvSpPr>
          <p:spPr>
            <a:xfrm rot="16839870">
              <a:off x="8836495" y="574676"/>
              <a:ext cx="45719" cy="776545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4C506C5-E953-5F51-4AEC-D7E515580F43}"/>
                </a:ext>
              </a:extLst>
            </p:cNvPr>
            <p:cNvSpPr/>
            <p:nvPr/>
          </p:nvSpPr>
          <p:spPr>
            <a:xfrm>
              <a:off x="9194025" y="1021777"/>
              <a:ext cx="14498" cy="1449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BF6989E-5511-4801-4797-0F8A4A0021B5}"/>
                </a:ext>
              </a:extLst>
            </p:cNvPr>
            <p:cNvSpPr/>
            <p:nvPr/>
          </p:nvSpPr>
          <p:spPr>
            <a:xfrm>
              <a:off x="8495356" y="891697"/>
              <a:ext cx="14498" cy="1449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Freeform 6">
              <a:extLst>
                <a:ext uri="{FF2B5EF4-FFF2-40B4-BE49-F238E27FC236}">
                  <a16:creationId xmlns:a16="http://schemas.microsoft.com/office/drawing/2014/main" id="{2000EEB5-51E4-AEB2-03C7-7316EA0BBC75}"/>
                </a:ext>
              </a:extLst>
            </p:cNvPr>
            <p:cNvSpPr/>
            <p:nvPr/>
          </p:nvSpPr>
          <p:spPr>
            <a:xfrm rot="17425789">
              <a:off x="8826474" y="1649716"/>
              <a:ext cx="45719" cy="776545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47" name="Picture 246" descr="A white brick wall with a wooden plank&#10;&#10;AI-generated content may be incorrect.">
            <a:extLst>
              <a:ext uri="{FF2B5EF4-FFF2-40B4-BE49-F238E27FC236}">
                <a16:creationId xmlns:a16="http://schemas.microsoft.com/office/drawing/2014/main" id="{1F5CCD62-E144-AB7F-CB39-0A23FC6EC02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202" y="1867883"/>
            <a:ext cx="1390979" cy="2086468"/>
          </a:xfrm>
          <a:prstGeom prst="rect">
            <a:avLst/>
          </a:prstGeom>
        </p:spPr>
      </p:pic>
      <p:pic>
        <p:nvPicPr>
          <p:cNvPr id="249" name="Picture 248" descr="A broken wall with a metal door&#10;&#10;AI-generated content may be incorrect.">
            <a:extLst>
              <a:ext uri="{FF2B5EF4-FFF2-40B4-BE49-F238E27FC236}">
                <a16:creationId xmlns:a16="http://schemas.microsoft.com/office/drawing/2014/main" id="{9F3771B6-0E9A-1A76-DF4A-EE7D2168766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881" y="1819292"/>
            <a:ext cx="1390979" cy="2086468"/>
          </a:xfrm>
          <a:prstGeom prst="rect">
            <a:avLst/>
          </a:prstGeom>
        </p:spPr>
      </p:pic>
      <p:sp>
        <p:nvSpPr>
          <p:cNvPr id="271" name="TextBox 270">
            <a:extLst>
              <a:ext uri="{FF2B5EF4-FFF2-40B4-BE49-F238E27FC236}">
                <a16:creationId xmlns:a16="http://schemas.microsoft.com/office/drawing/2014/main" id="{831442D1-7EDD-A17F-7679-010589E09CE2}"/>
              </a:ext>
            </a:extLst>
          </p:cNvPr>
          <p:cNvSpPr txBox="1"/>
          <p:nvPr/>
        </p:nvSpPr>
        <p:spPr>
          <a:xfrm>
            <a:off x="5118054" y="1852558"/>
            <a:ext cx="302527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1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blocks are unavailable, use: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8959BE01-26E7-AC76-20BB-CF3D563BF7FA}"/>
              </a:ext>
            </a:extLst>
          </p:cNvPr>
          <p:cNvSpPr txBox="1"/>
          <p:nvPr/>
        </p:nvSpPr>
        <p:spPr>
          <a:xfrm>
            <a:off x="6175234" y="3524967"/>
            <a:ext cx="2381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Wooden boards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1947760-B766-4869-DD73-DE90D23BBD0D}"/>
              </a:ext>
            </a:extLst>
          </p:cNvPr>
          <p:cNvSpPr txBox="1"/>
          <p:nvPr/>
        </p:nvSpPr>
        <p:spPr>
          <a:xfrm>
            <a:off x="4729776" y="3514073"/>
            <a:ext cx="1853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CGI sheets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47C7532-0777-A2DC-1F41-8260591AEB4B}"/>
              </a:ext>
            </a:extLst>
          </p:cNvPr>
          <p:cNvSpPr txBox="1"/>
          <p:nvPr/>
        </p:nvSpPr>
        <p:spPr>
          <a:xfrm>
            <a:off x="7752202" y="3546338"/>
            <a:ext cx="2139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Tightly secure fabric/tarpaulin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6EC0FC98-93AB-FF65-225F-EAB7A598E589}"/>
              </a:ext>
            </a:extLst>
          </p:cNvPr>
          <p:cNvSpPr txBox="1"/>
          <p:nvPr/>
        </p:nvSpPr>
        <p:spPr>
          <a:xfrm>
            <a:off x="7727097" y="4828307"/>
            <a:ext cx="20044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 </a:t>
            </a:r>
            <a:r>
              <a:rPr lang="en-GB" sz="1400" b="1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fabric, tarps, old doors, or wood</a:t>
            </a:r>
            <a:r>
              <a:rPr lang="en-GB" sz="1400" b="0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create privacy in damaged spaces</a:t>
            </a:r>
            <a:r>
              <a:rPr lang="en-GB" sz="1400" b="0" i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3" name="Picture 282" descr="A cartoon of a room with a blue curtain&#10;&#10;AI-generated content may be incorrect.">
            <a:extLst>
              <a:ext uri="{FF2B5EF4-FFF2-40B4-BE49-F238E27FC236}">
                <a16:creationId xmlns:a16="http://schemas.microsoft.com/office/drawing/2014/main" id="{9AEB9911-F34A-2875-8CCA-137A833E197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7501" y="4343715"/>
            <a:ext cx="2369321" cy="1900426"/>
          </a:xfrm>
          <a:prstGeom prst="rect">
            <a:avLst/>
          </a:prstGeom>
        </p:spPr>
      </p:pic>
      <p:pic>
        <p:nvPicPr>
          <p:cNvPr id="2" name="Picture 1" descr="A group of cubes of food&#10;&#10;AI-generated content may be incorrect.">
            <a:extLst>
              <a:ext uri="{FF2B5EF4-FFF2-40B4-BE49-F238E27FC236}">
                <a16:creationId xmlns:a16="http://schemas.microsoft.com/office/drawing/2014/main" id="{C2B344E7-34D3-E635-24C8-3B693E692AE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115" y="789986"/>
            <a:ext cx="871114" cy="8711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4FA0716-901E-BE3B-D43D-1BFE220B1A92}"/>
              </a:ext>
            </a:extLst>
          </p:cNvPr>
          <p:cNvGrpSpPr/>
          <p:nvPr/>
        </p:nvGrpSpPr>
        <p:grpSpPr>
          <a:xfrm>
            <a:off x="8195363" y="747069"/>
            <a:ext cx="1099400" cy="896562"/>
            <a:chOff x="7939054" y="899469"/>
            <a:chExt cx="1099400" cy="896562"/>
          </a:xfrm>
        </p:grpSpPr>
        <p:pic>
          <p:nvPicPr>
            <p:cNvPr id="7" name="Picture 6" descr="A bundle of straw on a black background&#10;&#10;AI-generated content may be incorrect.">
              <a:extLst>
                <a:ext uri="{FF2B5EF4-FFF2-40B4-BE49-F238E27FC236}">
                  <a16:creationId xmlns:a16="http://schemas.microsoft.com/office/drawing/2014/main" id="{DD72C197-C2AE-AA5A-4D51-C24AEF35B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054" y="899469"/>
              <a:ext cx="857524" cy="871115"/>
            </a:xfrm>
            <a:prstGeom prst="rect">
              <a:avLst/>
            </a:prstGeom>
          </p:spPr>
        </p:pic>
        <p:pic>
          <p:nvPicPr>
            <p:cNvPr id="10" name="Picture 9" descr="A brown pile of dirt&#10;&#10;AI-generated content may be incorrect.">
              <a:extLst>
                <a:ext uri="{FF2B5EF4-FFF2-40B4-BE49-F238E27FC236}">
                  <a16:creationId xmlns:a16="http://schemas.microsoft.com/office/drawing/2014/main" id="{B229BE3E-AA1A-9FB7-6D4D-265E06997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6800" y="1113671"/>
              <a:ext cx="741654" cy="682360"/>
            </a:xfrm>
            <a:prstGeom prst="rect">
              <a:avLst/>
            </a:prstGeom>
          </p:spPr>
        </p:pic>
      </p:grpSp>
      <p:pic>
        <p:nvPicPr>
          <p:cNvPr id="20" name="Picture 19" descr="A bucket of water next to a pile of white sand&#10;&#10;AI-generated content may be incorrect.">
            <a:extLst>
              <a:ext uri="{FF2B5EF4-FFF2-40B4-BE49-F238E27FC236}">
                <a16:creationId xmlns:a16="http://schemas.microsoft.com/office/drawing/2014/main" id="{CDCF9030-9211-93E6-B80C-FC7F556BF8D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8872" y="748777"/>
            <a:ext cx="981875" cy="7975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088C9E-FFB8-D7C8-A2AC-10A71AB741E0}"/>
              </a:ext>
            </a:extLst>
          </p:cNvPr>
          <p:cNvSpPr txBox="1"/>
          <p:nvPr/>
        </p:nvSpPr>
        <p:spPr>
          <a:xfrm>
            <a:off x="5101203" y="1510146"/>
            <a:ext cx="177757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/>
              </a:rPr>
              <a:t>Salvaged blocks </a:t>
            </a:r>
            <a:r>
              <a:rPr lang="en-GB" sz="1400">
                <a:latin typeface="Calibri"/>
                <a:ea typeface="Calibri"/>
                <a:cs typeface="Calibri"/>
              </a:rPr>
              <a:t>​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6E2DC6-67B0-5CBE-C342-5055E3D5FBA0}"/>
              </a:ext>
            </a:extLst>
          </p:cNvPr>
          <p:cNvSpPr txBox="1"/>
          <p:nvPr/>
        </p:nvSpPr>
        <p:spPr>
          <a:xfrm>
            <a:off x="6733740" y="1530927"/>
            <a:ext cx="16071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/>
              </a:rPr>
              <a:t>Cement &amp; sand 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116858-8D2E-41A0-4D13-605638F74A64}"/>
              </a:ext>
            </a:extLst>
          </p:cNvPr>
          <p:cNvSpPr txBox="1"/>
          <p:nvPr/>
        </p:nvSpPr>
        <p:spPr>
          <a:xfrm>
            <a:off x="8264233" y="1544781"/>
            <a:ext cx="15696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/>
              </a:rPr>
              <a:t>Mud &amp; straw</a:t>
            </a:r>
            <a:endParaRPr lang="en-GB" sz="1400">
              <a:latin typeface="Calibri"/>
              <a:ea typeface="Calibri"/>
              <a:cs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8D641A-1A7D-E1A5-F282-813A94F95B2B}"/>
              </a:ext>
            </a:extLst>
          </p:cNvPr>
          <p:cNvSpPr/>
          <p:nvPr/>
        </p:nvSpPr>
        <p:spPr>
          <a:xfrm>
            <a:off x="-2332686" y="4472402"/>
            <a:ext cx="13156" cy="13156"/>
          </a:xfrm>
          <a:prstGeom prst="ellipse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77822-D852-0E83-DAE9-E7EA3337AC37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ACFEF-7091-2504-52C8-B55E64AC5E97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3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B5F4C-6541-1454-20A3-D0EA83FC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991F83F0-E49E-DFA6-77A5-941AE868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GB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80E843FD-9D52-9C23-AAF0-03874517F7DD}"/>
              </a:ext>
            </a:extLst>
          </p:cNvPr>
          <p:cNvSpPr txBox="1">
            <a:spLocks/>
          </p:cNvSpPr>
          <p:nvPr/>
        </p:nvSpPr>
        <p:spPr>
          <a:xfrm>
            <a:off x="4608570" y="6344867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5778218-2101-25FC-86E3-977031096BB9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6135325D-A1CC-E07E-9947-324E6A92CE33}"/>
              </a:ext>
            </a:extLst>
          </p:cNvPr>
          <p:cNvSpPr txBox="1"/>
          <p:nvPr/>
        </p:nvSpPr>
        <p:spPr>
          <a:xfrm>
            <a:off x="145879" y="136334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Sealing off roofs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4FA1B66-581B-F54A-7ECF-8A023EA1F639}"/>
              </a:ext>
            </a:extLst>
          </p:cNvPr>
          <p:cNvCxnSpPr>
            <a:cxnSpLocks/>
          </p:cNvCxnSpPr>
          <p:nvPr/>
        </p:nvCxnSpPr>
        <p:spPr>
          <a:xfrm>
            <a:off x="-10701" y="512148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91E49CC6-B8D3-8D2F-DF9B-0AC7C1543958}"/>
              </a:ext>
            </a:extLst>
          </p:cNvPr>
          <p:cNvSpPr txBox="1"/>
          <p:nvPr/>
        </p:nvSpPr>
        <p:spPr>
          <a:xfrm>
            <a:off x="13070" y="3070521"/>
            <a:ext cx="469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is difficult to get a good fixing to blockwork, try using a wooden wedge.</a:t>
            </a:r>
            <a:endParaRPr lang="en-GB" sz="1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EF4A7FC-F46B-923B-3726-FA6DA93F3399}"/>
              </a:ext>
            </a:extLst>
          </p:cNvPr>
          <p:cNvSpPr txBox="1"/>
          <p:nvPr/>
        </p:nvSpPr>
        <p:spPr>
          <a:xfrm>
            <a:off x="13070" y="5272819"/>
            <a:ext cx="14444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Hammer the wedge into a joint in the blocks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95B62F6-887C-DA34-4CD4-050290225110}"/>
              </a:ext>
            </a:extLst>
          </p:cNvPr>
          <p:cNvSpPr txBox="1"/>
          <p:nvPr/>
        </p:nvSpPr>
        <p:spPr>
          <a:xfrm>
            <a:off x="1457488" y="5297577"/>
            <a:ext cx="1455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Cut it off flush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B99B0CA-E141-90FC-FF45-B36831A8AA97}"/>
              </a:ext>
            </a:extLst>
          </p:cNvPr>
          <p:cNvSpPr txBox="1"/>
          <p:nvPr/>
        </p:nvSpPr>
        <p:spPr>
          <a:xfrm>
            <a:off x="3301317" y="5271615"/>
            <a:ext cx="14088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Nail the batten to the wedge</a:t>
            </a:r>
          </a:p>
        </p:txBody>
      </p:sp>
      <p:pic>
        <p:nvPicPr>
          <p:cNvPr id="153" name="Picture 152" descr="A drawing of a wall&#10;&#10;AI-generated content may be incorrect.">
            <a:extLst>
              <a:ext uri="{FF2B5EF4-FFF2-40B4-BE49-F238E27FC236}">
                <a16:creationId xmlns:a16="http://schemas.microsoft.com/office/drawing/2014/main" id="{63A0EF69-E7B7-071E-A9DE-5C56E5BAC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5542" y="3545791"/>
            <a:ext cx="1583035" cy="1633616"/>
          </a:xfrm>
          <a:prstGeom prst="rect">
            <a:avLst/>
          </a:prstGeom>
        </p:spPr>
      </p:pic>
      <p:pic>
        <p:nvPicPr>
          <p:cNvPr id="154" name="Picture 153" descr="A drawing of a stack of boxes&#10;&#10;AI-generated content may be incorrect.">
            <a:extLst>
              <a:ext uri="{FF2B5EF4-FFF2-40B4-BE49-F238E27FC236}">
                <a16:creationId xmlns:a16="http://schemas.microsoft.com/office/drawing/2014/main" id="{CFFABEBE-8B25-6490-CAB4-B5344BB05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6101" y="3587731"/>
            <a:ext cx="1583035" cy="1594194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371DF34-C68D-DA3F-2C56-DE55DB23BED8}"/>
              </a:ext>
            </a:extLst>
          </p:cNvPr>
          <p:cNvGrpSpPr/>
          <p:nvPr/>
        </p:nvGrpSpPr>
        <p:grpSpPr>
          <a:xfrm>
            <a:off x="3002962" y="3629876"/>
            <a:ext cx="1583035" cy="1594194"/>
            <a:chOff x="1491976" y="5109360"/>
            <a:chExt cx="3696854" cy="3722913"/>
          </a:xfrm>
        </p:grpSpPr>
        <p:pic>
          <p:nvPicPr>
            <p:cNvPr id="156" name="Picture 155" descr="A drawing of a stack of boxes&#10;&#10;AI-generated content may be incorrect.">
              <a:extLst>
                <a:ext uri="{FF2B5EF4-FFF2-40B4-BE49-F238E27FC236}">
                  <a16:creationId xmlns:a16="http://schemas.microsoft.com/office/drawing/2014/main" id="{47A776EC-0F57-9F7B-0989-30E3B83DD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91976" y="5109360"/>
              <a:ext cx="3696854" cy="3722913"/>
            </a:xfrm>
            <a:prstGeom prst="rect">
              <a:avLst/>
            </a:prstGeom>
          </p:spPr>
        </p:pic>
        <p:sp>
          <p:nvSpPr>
            <p:cNvPr id="157" name="Freeform 13">
              <a:extLst>
                <a:ext uri="{FF2B5EF4-FFF2-40B4-BE49-F238E27FC236}">
                  <a16:creationId xmlns:a16="http://schemas.microsoft.com/office/drawing/2014/main" id="{236E7C25-AFC5-5AFA-06DB-6DAB2AFC5B38}"/>
                </a:ext>
              </a:extLst>
            </p:cNvPr>
            <p:cNvSpPr/>
            <p:nvPr/>
          </p:nvSpPr>
          <p:spPr>
            <a:xfrm rot="13332915" flipH="1">
              <a:off x="2236918" y="6089789"/>
              <a:ext cx="1511834" cy="1532468"/>
            </a:xfrm>
            <a:custGeom>
              <a:avLst/>
              <a:gdLst/>
              <a:ahLst/>
              <a:cxnLst/>
              <a:rect l="l" t="t" r="r" b="b"/>
              <a:pathLst>
                <a:path w="3855123" h="1980569">
                  <a:moveTo>
                    <a:pt x="3855123" y="0"/>
                  </a:moveTo>
                  <a:lnTo>
                    <a:pt x="0" y="0"/>
                  </a:lnTo>
                  <a:lnTo>
                    <a:pt x="0" y="1980569"/>
                  </a:lnTo>
                  <a:lnTo>
                    <a:pt x="3855123" y="1980569"/>
                  </a:lnTo>
                  <a:lnTo>
                    <a:pt x="385512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Freeform 14">
              <a:extLst>
                <a:ext uri="{FF2B5EF4-FFF2-40B4-BE49-F238E27FC236}">
                  <a16:creationId xmlns:a16="http://schemas.microsoft.com/office/drawing/2014/main" id="{F33CA027-CF0F-C311-ED93-AB8E4E77A95E}"/>
                </a:ext>
              </a:extLst>
            </p:cNvPr>
            <p:cNvSpPr/>
            <p:nvPr/>
          </p:nvSpPr>
          <p:spPr>
            <a:xfrm rot="16200000" flipH="1">
              <a:off x="2456126" y="7149355"/>
              <a:ext cx="569733" cy="503685"/>
            </a:xfrm>
            <a:custGeom>
              <a:avLst/>
              <a:gdLst/>
              <a:ahLst/>
              <a:cxnLst/>
              <a:rect l="l" t="t" r="r" b="b"/>
              <a:pathLst>
                <a:path w="1343948" h="1193313">
                  <a:moveTo>
                    <a:pt x="0" y="0"/>
                  </a:moveTo>
                  <a:lnTo>
                    <a:pt x="1343947" y="0"/>
                  </a:lnTo>
                  <a:lnTo>
                    <a:pt x="1343947" y="1193314"/>
                  </a:lnTo>
                  <a:lnTo>
                    <a:pt x="0" y="119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085A33-1AF4-00F3-276C-19750C9D43ED}"/>
              </a:ext>
            </a:extLst>
          </p:cNvPr>
          <p:cNvGrpSpPr/>
          <p:nvPr/>
        </p:nvGrpSpPr>
        <p:grpSpPr>
          <a:xfrm>
            <a:off x="4699378" y="207436"/>
            <a:ext cx="2668353" cy="2355170"/>
            <a:chOff x="10599261" y="4263228"/>
            <a:chExt cx="3516264" cy="3103562"/>
          </a:xfrm>
        </p:grpSpPr>
        <p:pic>
          <p:nvPicPr>
            <p:cNvPr id="160" name="Content Placeholder 5" descr="A brick wall with a black background&#10;&#10;AI-generated content may be incorrect.">
              <a:extLst>
                <a:ext uri="{FF2B5EF4-FFF2-40B4-BE49-F238E27FC236}">
                  <a16:creationId xmlns:a16="http://schemas.microsoft.com/office/drawing/2014/main" id="{B28AA6E6-01ED-3E6B-A468-1F9B3B951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99261" y="4263228"/>
              <a:ext cx="3516264" cy="3103562"/>
            </a:xfrm>
            <a:prstGeom prst="rect">
              <a:avLst/>
            </a:prstGeom>
          </p:spPr>
        </p:pic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940ABDC-3452-3BB7-1373-500F5D281A45}"/>
                </a:ext>
              </a:extLst>
            </p:cNvPr>
            <p:cNvGrpSpPr/>
            <p:nvPr/>
          </p:nvGrpSpPr>
          <p:grpSpPr>
            <a:xfrm>
              <a:off x="11715736" y="4708947"/>
              <a:ext cx="2313717" cy="1902227"/>
              <a:chOff x="1892099" y="1520457"/>
              <a:chExt cx="2313717" cy="1902227"/>
            </a:xfrm>
          </p:grpSpPr>
          <p:sp>
            <p:nvSpPr>
              <p:cNvPr id="162" name="Freeform 6">
                <a:extLst>
                  <a:ext uri="{FF2B5EF4-FFF2-40B4-BE49-F238E27FC236}">
                    <a16:creationId xmlns:a16="http://schemas.microsoft.com/office/drawing/2014/main" id="{E81D2B93-4802-FFDE-F2CE-67E179E5D40E}"/>
                  </a:ext>
                </a:extLst>
              </p:cNvPr>
              <p:cNvSpPr/>
              <p:nvPr/>
            </p:nvSpPr>
            <p:spPr>
              <a:xfrm>
                <a:off x="2409057" y="1520457"/>
                <a:ext cx="145381" cy="1721218"/>
              </a:xfrm>
              <a:custGeom>
                <a:avLst/>
                <a:gdLst/>
                <a:ahLst/>
                <a:cxnLst/>
                <a:rect l="l" t="t" r="r" b="b"/>
                <a:pathLst>
                  <a:path w="577181" h="4776672">
                    <a:moveTo>
                      <a:pt x="0" y="0"/>
                    </a:moveTo>
                    <a:lnTo>
                      <a:pt x="577181" y="0"/>
                    </a:lnTo>
                    <a:lnTo>
                      <a:pt x="577181" y="4776672"/>
                    </a:lnTo>
                    <a:lnTo>
                      <a:pt x="0" y="47766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Freeform 6">
                <a:extLst>
                  <a:ext uri="{FF2B5EF4-FFF2-40B4-BE49-F238E27FC236}">
                    <a16:creationId xmlns:a16="http://schemas.microsoft.com/office/drawing/2014/main" id="{2D24C5EA-6802-8EE2-CDAC-0215FFA6EEDD}"/>
                  </a:ext>
                </a:extLst>
              </p:cNvPr>
              <p:cNvSpPr/>
              <p:nvPr/>
            </p:nvSpPr>
            <p:spPr>
              <a:xfrm rot="5400000">
                <a:off x="2976267" y="2193135"/>
                <a:ext cx="145381" cy="2313717"/>
              </a:xfrm>
              <a:custGeom>
                <a:avLst/>
                <a:gdLst/>
                <a:ahLst/>
                <a:cxnLst/>
                <a:rect l="l" t="t" r="r" b="b"/>
                <a:pathLst>
                  <a:path w="577181" h="4776672">
                    <a:moveTo>
                      <a:pt x="0" y="0"/>
                    </a:moveTo>
                    <a:lnTo>
                      <a:pt x="577181" y="0"/>
                    </a:lnTo>
                    <a:lnTo>
                      <a:pt x="577181" y="4776672"/>
                    </a:lnTo>
                    <a:lnTo>
                      <a:pt x="0" y="47766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2E5AB2D3-278C-5612-CF61-EAB88630184F}"/>
                  </a:ext>
                </a:extLst>
              </p:cNvPr>
              <p:cNvSpPr/>
              <p:nvPr/>
            </p:nvSpPr>
            <p:spPr>
              <a:xfrm>
                <a:off x="2464814" y="2061669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225C80F2-523D-2E41-2D26-16E90C8E10AB}"/>
                  </a:ext>
                </a:extLst>
              </p:cNvPr>
              <p:cNvSpPr/>
              <p:nvPr/>
            </p:nvSpPr>
            <p:spPr>
              <a:xfrm>
                <a:off x="2464814" y="2550619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C23BB72-2715-E5EE-DE88-214C63F2AF1E}"/>
                  </a:ext>
                </a:extLst>
              </p:cNvPr>
              <p:cNvSpPr/>
              <p:nvPr/>
            </p:nvSpPr>
            <p:spPr>
              <a:xfrm>
                <a:off x="2464814" y="3039569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2E09D84A-BC8C-29E1-D8A4-8DE0982E1A19}"/>
                  </a:ext>
                </a:extLst>
              </p:cNvPr>
              <p:cNvSpPr/>
              <p:nvPr/>
            </p:nvSpPr>
            <p:spPr>
              <a:xfrm>
                <a:off x="2211165" y="3336278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A6D54BB-7B20-9046-2823-20F5E0263831}"/>
                  </a:ext>
                </a:extLst>
              </p:cNvPr>
              <p:cNvSpPr/>
              <p:nvPr/>
            </p:nvSpPr>
            <p:spPr>
              <a:xfrm>
                <a:off x="3110747" y="3336278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448838C-DA9B-2D04-7D49-408983092D89}"/>
                  </a:ext>
                </a:extLst>
              </p:cNvPr>
              <p:cNvSpPr/>
              <p:nvPr/>
            </p:nvSpPr>
            <p:spPr>
              <a:xfrm>
                <a:off x="4025147" y="3336278"/>
                <a:ext cx="27432" cy="27432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7434C6-3C83-D993-83C1-B06C287FB924}"/>
              </a:ext>
            </a:extLst>
          </p:cNvPr>
          <p:cNvGrpSpPr/>
          <p:nvPr/>
        </p:nvGrpSpPr>
        <p:grpSpPr>
          <a:xfrm>
            <a:off x="7102878" y="236191"/>
            <a:ext cx="2689168" cy="2355170"/>
            <a:chOff x="13840961" y="4261785"/>
            <a:chExt cx="3543693" cy="3103562"/>
          </a:xfrm>
        </p:grpSpPr>
        <p:pic>
          <p:nvPicPr>
            <p:cNvPr id="170" name="Content Placeholder 5" descr="A brick wall with a black background&#10;&#10;AI-generated content may be incorrect.">
              <a:extLst>
                <a:ext uri="{FF2B5EF4-FFF2-40B4-BE49-F238E27FC236}">
                  <a16:creationId xmlns:a16="http://schemas.microsoft.com/office/drawing/2014/main" id="{FA817D3D-B5F7-E2AE-80F3-70D81D80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840961" y="4261785"/>
              <a:ext cx="3543693" cy="3103562"/>
            </a:xfrm>
            <a:prstGeom prst="rect">
              <a:avLst/>
            </a:prstGeom>
          </p:spPr>
        </p:pic>
        <p:sp>
          <p:nvSpPr>
            <p:cNvPr id="171" name="Freeform 6">
              <a:extLst>
                <a:ext uri="{FF2B5EF4-FFF2-40B4-BE49-F238E27FC236}">
                  <a16:creationId xmlns:a16="http://schemas.microsoft.com/office/drawing/2014/main" id="{FA79742C-54C4-CEAF-26A0-07C87E8C2211}"/>
                </a:ext>
              </a:extLst>
            </p:cNvPr>
            <p:cNvSpPr/>
            <p:nvPr/>
          </p:nvSpPr>
          <p:spPr>
            <a:xfrm>
              <a:off x="15474394" y="4707504"/>
              <a:ext cx="145381" cy="1721218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7F854FD5-366A-82C7-D171-98D54DB082ED}"/>
                </a:ext>
              </a:extLst>
            </p:cNvPr>
            <p:cNvSpPr/>
            <p:nvPr/>
          </p:nvSpPr>
          <p:spPr>
            <a:xfrm rot="5400000">
              <a:off x="16041604" y="5380182"/>
              <a:ext cx="145381" cy="2313717"/>
            </a:xfrm>
            <a:custGeom>
              <a:avLst/>
              <a:gdLst/>
              <a:ahLst/>
              <a:cxnLst/>
              <a:rect l="l" t="t" r="r" b="b"/>
              <a:pathLst>
                <a:path w="577181" h="4776672">
                  <a:moveTo>
                    <a:pt x="0" y="0"/>
                  </a:moveTo>
                  <a:lnTo>
                    <a:pt x="577181" y="0"/>
                  </a:lnTo>
                  <a:lnTo>
                    <a:pt x="577181" y="4776672"/>
                  </a:lnTo>
                  <a:lnTo>
                    <a:pt x="0" y="47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D861688-41CF-EACC-FBB7-3CEBD6D1AFB2}"/>
                </a:ext>
              </a:extLst>
            </p:cNvPr>
            <p:cNvSpPr/>
            <p:nvPr/>
          </p:nvSpPr>
          <p:spPr>
            <a:xfrm>
              <a:off x="15530151" y="5737666"/>
              <a:ext cx="27432" cy="2743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FEDAD88-6231-0977-1AA0-411BF2E177E8}"/>
                </a:ext>
              </a:extLst>
            </p:cNvPr>
            <p:cNvGrpSpPr/>
            <p:nvPr/>
          </p:nvGrpSpPr>
          <p:grpSpPr>
            <a:xfrm>
              <a:off x="14978785" y="5697438"/>
              <a:ext cx="650297" cy="84859"/>
              <a:chOff x="4312045" y="5086464"/>
              <a:chExt cx="650297" cy="84859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D742C15-8A24-040A-CC42-C83F4E7AB6E6}"/>
                  </a:ext>
                </a:extLst>
              </p:cNvPr>
              <p:cNvSpPr/>
              <p:nvPr/>
            </p:nvSpPr>
            <p:spPr>
              <a:xfrm>
                <a:off x="4312045" y="5086464"/>
                <a:ext cx="650297" cy="8485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0110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E92692D-B613-9146-34B2-40ECB1FC8814}"/>
                  </a:ext>
                </a:extLst>
              </p:cNvPr>
              <p:cNvSpPr/>
              <p:nvPr/>
            </p:nvSpPr>
            <p:spPr>
              <a:xfrm>
                <a:off x="4360119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6276463-487D-5E08-9235-3C3BADB1B324}"/>
                  </a:ext>
                </a:extLst>
              </p:cNvPr>
              <p:cNvSpPr/>
              <p:nvPr/>
            </p:nvSpPr>
            <p:spPr>
              <a:xfrm>
                <a:off x="4435625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827D54DE-9CDD-548B-9CF4-995DC88CB4A9}"/>
                  </a:ext>
                </a:extLst>
              </p:cNvPr>
              <p:cNvSpPr/>
              <p:nvPr/>
            </p:nvSpPr>
            <p:spPr>
              <a:xfrm>
                <a:off x="4510218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BCF9BDB-BBD4-CD41-6E96-D87DA57D1364}"/>
                  </a:ext>
                </a:extLst>
              </p:cNvPr>
              <p:cNvSpPr/>
              <p:nvPr/>
            </p:nvSpPr>
            <p:spPr>
              <a:xfrm>
                <a:off x="4585724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CFB7A0F7-3CD6-47D5-14FD-D0A1D4896E72}"/>
                  </a:ext>
                </a:extLst>
              </p:cNvPr>
              <p:cNvSpPr/>
              <p:nvPr/>
            </p:nvSpPr>
            <p:spPr>
              <a:xfrm>
                <a:off x="4647514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5690CA45-70E8-B017-E343-F3A662C74091}"/>
                  </a:ext>
                </a:extLst>
              </p:cNvPr>
              <p:cNvSpPr/>
              <p:nvPr/>
            </p:nvSpPr>
            <p:spPr>
              <a:xfrm>
                <a:off x="4723020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C36B75CB-8F0D-D171-B1DE-29466561B919}"/>
                  </a:ext>
                </a:extLst>
              </p:cNvPr>
              <p:cNvSpPr/>
              <p:nvPr/>
            </p:nvSpPr>
            <p:spPr>
              <a:xfrm>
                <a:off x="4797613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3AA2716-4720-A7E9-CD30-14081770BA2C}"/>
                  </a:ext>
                </a:extLst>
              </p:cNvPr>
              <p:cNvSpPr/>
              <p:nvPr/>
            </p:nvSpPr>
            <p:spPr>
              <a:xfrm>
                <a:off x="4873119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4E451391-ABFF-2AC5-A41D-F595544C8366}"/>
                </a:ext>
              </a:extLst>
            </p:cNvPr>
            <p:cNvGrpSpPr/>
            <p:nvPr/>
          </p:nvGrpSpPr>
          <p:grpSpPr>
            <a:xfrm rot="5400000">
              <a:off x="15854867" y="6690827"/>
              <a:ext cx="650297" cy="84859"/>
              <a:chOff x="4312045" y="5086464"/>
              <a:chExt cx="650297" cy="8485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87CB3DF-A087-A578-9745-226E3EA5D153}"/>
                  </a:ext>
                </a:extLst>
              </p:cNvPr>
              <p:cNvSpPr/>
              <p:nvPr/>
            </p:nvSpPr>
            <p:spPr>
              <a:xfrm>
                <a:off x="4312045" y="5086464"/>
                <a:ext cx="650297" cy="8485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0110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153A0BA-E528-EA6D-D9FD-481AF62E5F86}"/>
                  </a:ext>
                </a:extLst>
              </p:cNvPr>
              <p:cNvSpPr/>
              <p:nvPr/>
            </p:nvSpPr>
            <p:spPr>
              <a:xfrm>
                <a:off x="4360119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D169594C-FAC1-8D6F-B8DE-8A54D962772B}"/>
                  </a:ext>
                </a:extLst>
              </p:cNvPr>
              <p:cNvSpPr/>
              <p:nvPr/>
            </p:nvSpPr>
            <p:spPr>
              <a:xfrm>
                <a:off x="4435625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96CEB776-B816-C0F0-1836-7B6C1B530F42}"/>
                  </a:ext>
                </a:extLst>
              </p:cNvPr>
              <p:cNvSpPr/>
              <p:nvPr/>
            </p:nvSpPr>
            <p:spPr>
              <a:xfrm>
                <a:off x="4510218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A63F1DFF-9E86-CA50-627A-11BE89E5842C}"/>
                  </a:ext>
                </a:extLst>
              </p:cNvPr>
              <p:cNvSpPr/>
              <p:nvPr/>
            </p:nvSpPr>
            <p:spPr>
              <a:xfrm>
                <a:off x="4585724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93215BA7-8236-BC08-07DA-F6866838A153}"/>
                  </a:ext>
                </a:extLst>
              </p:cNvPr>
              <p:cNvSpPr/>
              <p:nvPr/>
            </p:nvSpPr>
            <p:spPr>
              <a:xfrm>
                <a:off x="4647514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AD8B2095-23E2-D9ED-9120-57C724CC8B5A}"/>
                  </a:ext>
                </a:extLst>
              </p:cNvPr>
              <p:cNvSpPr/>
              <p:nvPr/>
            </p:nvSpPr>
            <p:spPr>
              <a:xfrm>
                <a:off x="4723020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FC9ECA30-51CE-B5D4-9CD4-688DB4FF920B}"/>
                  </a:ext>
                </a:extLst>
              </p:cNvPr>
              <p:cNvSpPr/>
              <p:nvPr/>
            </p:nvSpPr>
            <p:spPr>
              <a:xfrm>
                <a:off x="4797613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73D37E3-4843-ECE7-E4A9-40330714DC47}"/>
                  </a:ext>
                </a:extLst>
              </p:cNvPr>
              <p:cNvSpPr/>
              <p:nvPr/>
            </p:nvSpPr>
            <p:spPr>
              <a:xfrm>
                <a:off x="4873119" y="5112970"/>
                <a:ext cx="27432" cy="27432"/>
              </a:xfrm>
              <a:custGeom>
                <a:avLst/>
                <a:gdLst>
                  <a:gd name="csX0" fmla="*/ 0 w 27432"/>
                  <a:gd name="csY0" fmla="*/ 13716 h 27432"/>
                  <a:gd name="csX1" fmla="*/ 13716 w 27432"/>
                  <a:gd name="csY1" fmla="*/ 0 h 27432"/>
                  <a:gd name="csX2" fmla="*/ 27432 w 27432"/>
                  <a:gd name="csY2" fmla="*/ 13716 h 27432"/>
                  <a:gd name="csX3" fmla="*/ 13716 w 27432"/>
                  <a:gd name="csY3" fmla="*/ 27432 h 27432"/>
                  <a:gd name="csX4" fmla="*/ 0 w 27432"/>
                  <a:gd name="csY4" fmla="*/ 13716 h 27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7432" h="27432" fill="none" extrusionOk="0">
                    <a:moveTo>
                      <a:pt x="0" y="13716"/>
                    </a:moveTo>
                    <a:cubicBezTo>
                      <a:pt x="587" y="5954"/>
                      <a:pt x="5928" y="-107"/>
                      <a:pt x="13716" y="0"/>
                    </a:cubicBezTo>
                    <a:cubicBezTo>
                      <a:pt x="20778" y="-1125"/>
                      <a:pt x="27141" y="6299"/>
                      <a:pt x="27432" y="13716"/>
                    </a:cubicBezTo>
                    <a:cubicBezTo>
                      <a:pt x="26931" y="21108"/>
                      <a:pt x="21206" y="27684"/>
                      <a:pt x="13716" y="27432"/>
                    </a:cubicBezTo>
                    <a:cubicBezTo>
                      <a:pt x="6932" y="27293"/>
                      <a:pt x="-1042" y="21562"/>
                      <a:pt x="0" y="13716"/>
                    </a:cubicBezTo>
                    <a:close/>
                  </a:path>
                  <a:path w="27432" h="27432" stroke="0" extrusionOk="0">
                    <a:moveTo>
                      <a:pt x="0" y="13716"/>
                    </a:moveTo>
                    <a:cubicBezTo>
                      <a:pt x="-82" y="6499"/>
                      <a:pt x="6106" y="-240"/>
                      <a:pt x="13716" y="0"/>
                    </a:cubicBezTo>
                    <a:cubicBezTo>
                      <a:pt x="21558" y="343"/>
                      <a:pt x="26537" y="5012"/>
                      <a:pt x="27432" y="13716"/>
                    </a:cubicBezTo>
                    <a:cubicBezTo>
                      <a:pt x="27489" y="20799"/>
                      <a:pt x="22168" y="27627"/>
                      <a:pt x="13716" y="27432"/>
                    </a:cubicBezTo>
                    <a:cubicBezTo>
                      <a:pt x="5869" y="27292"/>
                      <a:pt x="-401" y="21286"/>
                      <a:pt x="0" y="137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1102F"/>
                </a:solidFill>
                <a:extLst>
                  <a:ext uri="{C807C97D-BFC1-408E-A445-0C87EB9F89A2}">
                    <ask:lineSketchStyleProps xmlns:ask="http://schemas.microsoft.com/office/drawing/2018/sketchyshapes" sd="305181586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A4FFA650-00B0-CF24-F91A-BB2871E0A15F}"/>
              </a:ext>
            </a:extLst>
          </p:cNvPr>
          <p:cNvSpPr txBox="1"/>
          <p:nvPr/>
        </p:nvSpPr>
        <p:spPr>
          <a:xfrm>
            <a:off x="5089878" y="242068"/>
            <a:ext cx="5940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fixing a timber batten to blockwork wall: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6B885E2-1411-8C27-7067-C5DB469B35C7}"/>
              </a:ext>
            </a:extLst>
          </p:cNvPr>
          <p:cNvSpPr txBox="1"/>
          <p:nvPr/>
        </p:nvSpPr>
        <p:spPr>
          <a:xfrm>
            <a:off x="7525219" y="2448832"/>
            <a:ext cx="2233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 using metal straps to get a good fixing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C588AF0-E643-7913-3130-218ED42AA2D7}"/>
              </a:ext>
            </a:extLst>
          </p:cNvPr>
          <p:cNvSpPr txBox="1"/>
          <p:nvPr/>
        </p:nvSpPr>
        <p:spPr>
          <a:xfrm>
            <a:off x="4992028" y="2432605"/>
            <a:ext cx="3226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 nailing into the mortar joints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9" name="Content Placeholder 5" descr="A brick wall with a black background&#10;&#10;AI-generated content may be incorrect.">
            <a:extLst>
              <a:ext uri="{FF2B5EF4-FFF2-40B4-BE49-F238E27FC236}">
                <a16:creationId xmlns:a16="http://schemas.microsoft.com/office/drawing/2014/main" id="{D0C76367-0CDC-F369-EED6-7DB8A867A5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7308" y="4201036"/>
            <a:ext cx="2888159" cy="415846"/>
          </a:xfrm>
          <a:prstGeom prst="rect">
            <a:avLst/>
          </a:prstGeom>
        </p:spPr>
      </p:pic>
      <p:sp>
        <p:nvSpPr>
          <p:cNvPr id="210" name="Freeform 7">
            <a:extLst>
              <a:ext uri="{FF2B5EF4-FFF2-40B4-BE49-F238E27FC236}">
                <a16:creationId xmlns:a16="http://schemas.microsoft.com/office/drawing/2014/main" id="{67922191-7B39-EFDC-A625-81940ED1633C}"/>
              </a:ext>
            </a:extLst>
          </p:cNvPr>
          <p:cNvSpPr/>
          <p:nvPr/>
        </p:nvSpPr>
        <p:spPr>
          <a:xfrm>
            <a:off x="6374762" y="3805300"/>
            <a:ext cx="658625" cy="359834"/>
          </a:xfrm>
          <a:custGeom>
            <a:avLst/>
            <a:gdLst/>
            <a:ahLst/>
            <a:cxnLst/>
            <a:rect l="l" t="t" r="r" b="b"/>
            <a:pathLst>
              <a:path w="16230600" h="2191131">
                <a:moveTo>
                  <a:pt x="0" y="0"/>
                </a:moveTo>
                <a:lnTo>
                  <a:pt x="16230600" y="0"/>
                </a:lnTo>
                <a:lnTo>
                  <a:pt x="16230600" y="2191132"/>
                </a:lnTo>
                <a:lnTo>
                  <a:pt x="0" y="219113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Freeform 7">
            <a:extLst>
              <a:ext uri="{FF2B5EF4-FFF2-40B4-BE49-F238E27FC236}">
                <a16:creationId xmlns:a16="http://schemas.microsoft.com/office/drawing/2014/main" id="{ACD706BA-1CFE-CF33-2C52-F5C72202610E}"/>
              </a:ext>
            </a:extLst>
          </p:cNvPr>
          <p:cNvSpPr/>
          <p:nvPr/>
        </p:nvSpPr>
        <p:spPr>
          <a:xfrm>
            <a:off x="7377984" y="3805300"/>
            <a:ext cx="658625" cy="359834"/>
          </a:xfrm>
          <a:custGeom>
            <a:avLst/>
            <a:gdLst/>
            <a:ahLst/>
            <a:cxnLst/>
            <a:rect l="l" t="t" r="r" b="b"/>
            <a:pathLst>
              <a:path w="16230600" h="2191131">
                <a:moveTo>
                  <a:pt x="0" y="0"/>
                </a:moveTo>
                <a:lnTo>
                  <a:pt x="16230600" y="0"/>
                </a:lnTo>
                <a:lnTo>
                  <a:pt x="16230600" y="2191132"/>
                </a:lnTo>
                <a:lnTo>
                  <a:pt x="0" y="219113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C62666CE-C81F-4CF4-BC83-10B0528123E9}"/>
              </a:ext>
            </a:extLst>
          </p:cNvPr>
          <p:cNvCxnSpPr>
            <a:cxnSpLocks/>
          </p:cNvCxnSpPr>
          <p:nvPr/>
        </p:nvCxnSpPr>
        <p:spPr>
          <a:xfrm>
            <a:off x="6158428" y="4183045"/>
            <a:ext cx="1920776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B7C44DD-F0ED-03D8-9EEE-1D985BE1EC24}"/>
              </a:ext>
            </a:extLst>
          </p:cNvPr>
          <p:cNvCxnSpPr>
            <a:cxnSpLocks/>
          </p:cNvCxnSpPr>
          <p:nvPr/>
        </p:nvCxnSpPr>
        <p:spPr>
          <a:xfrm>
            <a:off x="8060422" y="3789423"/>
            <a:ext cx="0" cy="37571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AD973F9-CB8B-B4EE-36FF-C4F876940DD4}"/>
              </a:ext>
            </a:extLst>
          </p:cNvPr>
          <p:cNvCxnSpPr>
            <a:cxnSpLocks/>
          </p:cNvCxnSpPr>
          <p:nvPr/>
        </p:nvCxnSpPr>
        <p:spPr>
          <a:xfrm>
            <a:off x="7353985" y="3789422"/>
            <a:ext cx="0" cy="37571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2633AF7-B7CC-A75C-8370-37FE4F3631CF}"/>
              </a:ext>
            </a:extLst>
          </p:cNvPr>
          <p:cNvCxnSpPr>
            <a:cxnSpLocks/>
          </p:cNvCxnSpPr>
          <p:nvPr/>
        </p:nvCxnSpPr>
        <p:spPr>
          <a:xfrm>
            <a:off x="7338187" y="3780503"/>
            <a:ext cx="74101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Freeform 15">
            <a:extLst>
              <a:ext uri="{FF2B5EF4-FFF2-40B4-BE49-F238E27FC236}">
                <a16:creationId xmlns:a16="http://schemas.microsoft.com/office/drawing/2014/main" id="{AE7B339E-7949-E32D-288A-D2DC3DAA29FF}"/>
              </a:ext>
            </a:extLst>
          </p:cNvPr>
          <p:cNvSpPr/>
          <p:nvPr/>
        </p:nvSpPr>
        <p:spPr>
          <a:xfrm>
            <a:off x="7586615" y="3721930"/>
            <a:ext cx="321834" cy="718285"/>
          </a:xfrm>
          <a:custGeom>
            <a:avLst/>
            <a:gdLst/>
            <a:ahLst/>
            <a:cxnLst/>
            <a:rect l="l" t="t" r="r" b="b"/>
            <a:pathLst>
              <a:path w="294720" h="494255">
                <a:moveTo>
                  <a:pt x="0" y="0"/>
                </a:moveTo>
                <a:lnTo>
                  <a:pt x="294720" y="0"/>
                </a:lnTo>
                <a:lnTo>
                  <a:pt x="294720" y="494255"/>
                </a:lnTo>
                <a:lnTo>
                  <a:pt x="0" y="49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" t="-187074" r="-431265" b="-2903"/>
            </a:stretch>
          </a:blipFill>
        </p:spPr>
        <p:txBody>
          <a:bodyPr/>
          <a:lstStyle/>
          <a:p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Freeform 15">
            <a:extLst>
              <a:ext uri="{FF2B5EF4-FFF2-40B4-BE49-F238E27FC236}">
                <a16:creationId xmlns:a16="http://schemas.microsoft.com/office/drawing/2014/main" id="{00648734-B3CB-7440-8AD4-3A82D03CDE02}"/>
              </a:ext>
            </a:extLst>
          </p:cNvPr>
          <p:cNvSpPr/>
          <p:nvPr/>
        </p:nvSpPr>
        <p:spPr>
          <a:xfrm>
            <a:off x="6548691" y="3760030"/>
            <a:ext cx="271232" cy="718285"/>
          </a:xfrm>
          <a:custGeom>
            <a:avLst/>
            <a:gdLst/>
            <a:ahLst/>
            <a:cxnLst/>
            <a:rect l="l" t="t" r="r" b="b"/>
            <a:pathLst>
              <a:path w="294720" h="494255">
                <a:moveTo>
                  <a:pt x="0" y="0"/>
                </a:moveTo>
                <a:lnTo>
                  <a:pt x="294720" y="0"/>
                </a:lnTo>
                <a:lnTo>
                  <a:pt x="294720" y="494255"/>
                </a:lnTo>
                <a:lnTo>
                  <a:pt x="0" y="49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2" t="-187074" r="-530379" b="-2903"/>
            </a:stretch>
          </a:blipFill>
        </p:spPr>
        <p:txBody>
          <a:bodyPr/>
          <a:lstStyle/>
          <a:p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56EFFB2-4067-57B4-00FC-84A4D434982D}"/>
              </a:ext>
            </a:extLst>
          </p:cNvPr>
          <p:cNvSpPr txBox="1"/>
          <p:nvPr/>
        </p:nvSpPr>
        <p:spPr>
          <a:xfrm>
            <a:off x="5026759" y="3056833"/>
            <a:ext cx="5940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fixing a tarpaulin to blockwork wall: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AFD04EB-ACFB-1C33-0DBB-8955ECC95529}"/>
              </a:ext>
            </a:extLst>
          </p:cNvPr>
          <p:cNvSpPr txBox="1"/>
          <p:nvPr/>
        </p:nvSpPr>
        <p:spPr>
          <a:xfrm>
            <a:off x="5622924" y="4544637"/>
            <a:ext cx="3226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timber batten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6A5C3AB-469C-EE81-9D0C-4446FFA7E696}"/>
              </a:ext>
            </a:extLst>
          </p:cNvPr>
          <p:cNvSpPr txBox="1"/>
          <p:nvPr/>
        </p:nvSpPr>
        <p:spPr>
          <a:xfrm>
            <a:off x="7300690" y="4534450"/>
            <a:ext cx="1551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Wrap around a timber batten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6673C65-B7E8-B7C7-1286-FBD0154B5C64}"/>
              </a:ext>
            </a:extLst>
          </p:cNvPr>
          <p:cNvSpPr txBox="1"/>
          <p:nvPr/>
        </p:nvSpPr>
        <p:spPr>
          <a:xfrm>
            <a:off x="145879" y="2517386"/>
            <a:ext cx="4922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 to fix timber to blockwork?</a:t>
            </a: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3DA2F92C-4984-DE37-D76B-F11C53AAE952}"/>
              </a:ext>
            </a:extLst>
          </p:cNvPr>
          <p:cNvCxnSpPr>
            <a:cxnSpLocks/>
          </p:cNvCxnSpPr>
          <p:nvPr/>
        </p:nvCxnSpPr>
        <p:spPr>
          <a:xfrm>
            <a:off x="-10700" y="2893200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BE30A8-3E9F-98F7-F2ED-E180903A7635}"/>
              </a:ext>
            </a:extLst>
          </p:cNvPr>
          <p:cNvSpPr txBox="1"/>
          <p:nvPr/>
        </p:nvSpPr>
        <p:spPr>
          <a:xfrm>
            <a:off x="1993306" y="649671"/>
            <a:ext cx="290910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 holes with </a:t>
            </a:r>
            <a:r>
              <a:rPr lang="en-GB" sz="1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sheets</a:t>
            </a:r>
            <a:r>
              <a:rPr lang="en-GB" sz="14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or </a:t>
            </a:r>
            <a:r>
              <a:rPr lang="en-GB" sz="1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tarpaulin</a:t>
            </a:r>
            <a:r>
              <a:rPr lang="en-GB" sz="14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4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large gaps, use </a:t>
            </a:r>
            <a:r>
              <a:rPr lang="en-GB" sz="1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wooden beams</a:t>
            </a:r>
            <a:r>
              <a:rPr lang="en-GB" sz="14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and secure tarps with </a:t>
            </a:r>
            <a:r>
              <a:rPr lang="en-GB" sz="1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rope or wire</a:t>
            </a:r>
            <a:r>
              <a:rPr lang="en-GB" sz="14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11E42-3511-9D43-DD25-7890B260C398}"/>
              </a:ext>
            </a:extLst>
          </p:cNvPr>
          <p:cNvCxnSpPr>
            <a:cxnSpLocks/>
          </p:cNvCxnSpPr>
          <p:nvPr/>
        </p:nvCxnSpPr>
        <p:spPr>
          <a:xfrm>
            <a:off x="13070" y="6336560"/>
            <a:ext cx="990015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C3974D-4179-A2CE-205B-049B3B10A0B7}"/>
              </a:ext>
            </a:extLst>
          </p:cNvPr>
          <p:cNvSpPr txBox="1"/>
          <p:nvPr/>
        </p:nvSpPr>
        <p:spPr>
          <a:xfrm>
            <a:off x="1981288" y="1781204"/>
            <a:ext cx="2778086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i="0" dirty="0">
                <a:effectLst/>
                <a:latin typeface="Calibri"/>
                <a:ea typeface="Calibri"/>
                <a:cs typeface="Calibri"/>
              </a:rPr>
              <a:t>Tarps provide </a:t>
            </a:r>
            <a:r>
              <a:rPr lang="en-GB" sz="1400" b="1" i="0" dirty="0">
                <a:effectLst/>
                <a:latin typeface="Calibri"/>
                <a:ea typeface="Calibri"/>
                <a:cs typeface="Calibri"/>
              </a:rPr>
              <a:t>shade,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b="1" i="0" dirty="0">
                <a:effectLst/>
                <a:latin typeface="Calibri"/>
                <a:ea typeface="Calibri"/>
                <a:cs typeface="Calibri"/>
              </a:rPr>
              <a:t>rain protection</a:t>
            </a:r>
            <a:r>
              <a:rPr lang="en-GB" sz="1400" i="0" dirty="0">
                <a:effectLst/>
                <a:latin typeface="Calibri"/>
                <a:ea typeface="Calibri"/>
                <a:cs typeface="Calibri"/>
              </a:rPr>
              <a:t>, and </a:t>
            </a:r>
            <a:r>
              <a:rPr lang="en-GB" sz="1400" b="1" i="0" dirty="0">
                <a:effectLst/>
                <a:latin typeface="Calibri"/>
                <a:ea typeface="Calibri"/>
                <a:cs typeface="Calibri"/>
              </a:rPr>
              <a:t>privacy</a:t>
            </a:r>
            <a:r>
              <a:rPr lang="en-GB" sz="1400" i="0" dirty="0">
                <a:effectLst/>
                <a:latin typeface="Calibri"/>
                <a:ea typeface="Calibri"/>
                <a:cs typeface="Calibri"/>
              </a:rPr>
              <a:t>.</a:t>
            </a:r>
            <a:endParaRPr lang="en-GB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drawing of a broken window&#10;&#10;AI-generated content may be incorrect.">
            <a:extLst>
              <a:ext uri="{FF2B5EF4-FFF2-40B4-BE49-F238E27FC236}">
                <a16:creationId xmlns:a16="http://schemas.microsoft.com/office/drawing/2014/main" id="{26FA1FC9-851A-1E06-4E40-58618245D3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508" y="651617"/>
            <a:ext cx="1840318" cy="1552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21973-C2CB-F82E-AD13-D84CC2B2DB65}"/>
              </a:ext>
            </a:extLst>
          </p:cNvPr>
          <p:cNvSpPr txBox="1"/>
          <p:nvPr/>
        </p:nvSpPr>
        <p:spPr>
          <a:xfrm>
            <a:off x="5436669" y="5427795"/>
            <a:ext cx="409108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This method can be also applied with </a:t>
            </a:r>
            <a:r>
              <a:rPr lang="en-GB" sz="14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clout nails or scalpel</a:t>
            </a:r>
            <a:endParaRPr lang="en-GB" sz="14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A186A-A0D9-B4E4-CED6-126948C640FE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 dirty="0">
                <a:latin typeface="Calibri"/>
                <a:ea typeface="Calibri"/>
                <a:cs typeface="Calibri"/>
              </a:rPr>
              <a:t>Note: </a:t>
            </a:r>
            <a:r>
              <a:rPr lang="en-GB" sz="1100" dirty="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 dirty="0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B6936-7934-6590-FE0F-B0AE85B6FE4C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 dirty="0">
                <a:latin typeface="Calibri"/>
                <a:ea typeface="Calibri"/>
                <a:cs typeface="Calibri"/>
              </a:rPr>
              <a:t>Note: </a:t>
            </a:r>
            <a:r>
              <a:rPr lang="en-GB" sz="1100" dirty="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 dirty="0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93B5-1B6A-5AA9-1021-FDD1283C3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EBBB2C39-A789-949D-08E7-1366611A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GB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6897FF35-A9B6-9FFE-2C3C-D4B92D042E91}"/>
              </a:ext>
            </a:extLst>
          </p:cNvPr>
          <p:cNvSpPr txBox="1">
            <a:spLocks/>
          </p:cNvSpPr>
          <p:nvPr/>
        </p:nvSpPr>
        <p:spPr>
          <a:xfrm>
            <a:off x="4608570" y="6344867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149CD46-E161-CEA5-2176-8D3BA8C19600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D3DBB-AC97-18DE-FD4E-553B3C127F53}"/>
              </a:ext>
            </a:extLst>
          </p:cNvPr>
          <p:cNvCxnSpPr>
            <a:cxnSpLocks/>
          </p:cNvCxnSpPr>
          <p:nvPr/>
        </p:nvCxnSpPr>
        <p:spPr>
          <a:xfrm>
            <a:off x="13070" y="6336560"/>
            <a:ext cx="990015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Google Shape;71;g33a6f523f4b_13_6">
            <a:extLst>
              <a:ext uri="{FF2B5EF4-FFF2-40B4-BE49-F238E27FC236}">
                <a16:creationId xmlns:a16="http://schemas.microsoft.com/office/drawing/2014/main" id="{00CB228E-2CB5-AC96-0F13-215D87AAD824}"/>
              </a:ext>
            </a:extLst>
          </p:cNvPr>
          <p:cNvSpPr txBox="1">
            <a:spLocks/>
          </p:cNvSpPr>
          <p:nvPr/>
        </p:nvSpPr>
        <p:spPr>
          <a:xfrm>
            <a:off x="273294" y="12351"/>
            <a:ext cx="4331149" cy="46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2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Safe handling of Asbestos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14538-4717-6096-4A63-26F9B4AA0D0E}"/>
              </a:ext>
            </a:extLst>
          </p:cNvPr>
          <p:cNvSpPr txBox="1"/>
          <p:nvPr/>
        </p:nvSpPr>
        <p:spPr>
          <a:xfrm>
            <a:off x="147070" y="1036278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000" b="1" dirty="0" err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ecognising</a:t>
            </a:r>
            <a:r>
              <a:rPr lang="en-GB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Asbestos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0D9E1A-4834-D175-AA3C-803DC78B876E}"/>
              </a:ext>
            </a:extLst>
          </p:cNvPr>
          <p:cNvCxnSpPr>
            <a:cxnSpLocks/>
          </p:cNvCxnSpPr>
          <p:nvPr/>
        </p:nvCxnSpPr>
        <p:spPr>
          <a:xfrm>
            <a:off x="-9510" y="1412092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E7FF1B-AD0B-3933-A1F9-846A043CC9AD}"/>
              </a:ext>
            </a:extLst>
          </p:cNvPr>
          <p:cNvSpPr txBox="1"/>
          <p:nvPr/>
        </p:nvSpPr>
        <p:spPr>
          <a:xfrm>
            <a:off x="147070" y="4780171"/>
            <a:ext cx="302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Risks</a:t>
            </a:r>
            <a:endParaRPr lang="en-GB" sz="2000" b="1" dirty="0">
              <a:solidFill>
                <a:srgbClr val="98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0B9DB2-4794-940D-4C7C-319C26E7B53F}"/>
              </a:ext>
            </a:extLst>
          </p:cNvPr>
          <p:cNvCxnSpPr>
            <a:cxnSpLocks/>
          </p:cNvCxnSpPr>
          <p:nvPr/>
        </p:nvCxnSpPr>
        <p:spPr>
          <a:xfrm>
            <a:off x="-9510" y="5155985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60DC3F-4926-86AF-2E58-8763805B6F79}"/>
              </a:ext>
            </a:extLst>
          </p:cNvPr>
          <p:cNvSpPr txBox="1"/>
          <p:nvPr/>
        </p:nvSpPr>
        <p:spPr>
          <a:xfrm>
            <a:off x="167668" y="2970317"/>
            <a:ext cx="4857244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ea typeface="+mn-lt"/>
                <a:cs typeface="+mn-lt"/>
              </a:rPr>
              <a:t>In Gaza, </a:t>
            </a:r>
            <a:r>
              <a:rPr lang="en-US" sz="1400">
                <a:ea typeface="+mn-lt"/>
                <a:cs typeface="+mn-lt"/>
              </a:rPr>
              <a:t>the most common asbestos is found in </a:t>
            </a:r>
            <a:r>
              <a:rPr lang="en-US" sz="1400" b="1">
                <a:ea typeface="+mn-lt"/>
                <a:cs typeface="+mn-lt"/>
              </a:rPr>
              <a:t>roofing sheets</a:t>
            </a:r>
            <a:r>
              <a:rPr lang="en-US" sz="1400">
                <a:ea typeface="+mn-lt"/>
                <a:cs typeface="+mn-lt"/>
              </a:rPr>
              <a:t>, mainly in refugee camps.</a:t>
            </a:r>
            <a:endParaRPr lang="en-US"/>
          </a:p>
          <a:p>
            <a:endParaRPr lang="en-US" sz="1400">
              <a:latin typeface="Aptos"/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>
                <a:latin typeface="Calibri"/>
                <a:ea typeface="Calibri"/>
                <a:cs typeface="Calibri"/>
              </a:rPr>
              <a:t>Corrugated cement-like panels with a wavy, corrugated profile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1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Cloudy grey, </a:t>
            </a:r>
            <a:r>
              <a:rPr lang="en-US" sz="1400" b="1">
                <a:latin typeface="Calibri"/>
                <a:ea typeface="Calibri"/>
                <a:cs typeface="Calibri"/>
              </a:rPr>
              <a:t>sometimes with rough, grainy, or speckled patches </a:t>
            </a:r>
            <a:r>
              <a:rPr lang="en-US" sz="1400">
                <a:latin typeface="Calibri"/>
                <a:ea typeface="Calibri"/>
                <a:cs typeface="Calibri"/>
              </a:rPr>
              <a:t>caused by aging cement and exposed fibers. </a:t>
            </a:r>
            <a:endParaRPr lang="en-GB" sz="1400">
              <a:latin typeface="Calibri"/>
              <a:ea typeface="Calibri"/>
              <a:cs typeface="Calibri"/>
            </a:endParaRPr>
          </a:p>
        </p:txBody>
      </p:sp>
      <p:pic>
        <p:nvPicPr>
          <p:cNvPr id="24" name="Picture 23" descr="A pile of rubble with a sign and pipes&#10;&#10;AI-generated content may be incorrect.">
            <a:extLst>
              <a:ext uri="{FF2B5EF4-FFF2-40B4-BE49-F238E27FC236}">
                <a16:creationId xmlns:a16="http://schemas.microsoft.com/office/drawing/2014/main" id="{0176265C-C353-E55A-E75F-053CD7E65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9621" y="1554856"/>
            <a:ext cx="1482775" cy="1444660"/>
          </a:xfrm>
          <a:prstGeom prst="rect">
            <a:avLst/>
          </a:prstGeom>
          <a:ln w="12700"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5AE1DEE-3FFD-7F44-2C36-7405E2A7A0FC}"/>
              </a:ext>
            </a:extLst>
          </p:cNvPr>
          <p:cNvSpPr txBox="1"/>
          <p:nvPr/>
        </p:nvSpPr>
        <p:spPr>
          <a:xfrm>
            <a:off x="147070" y="5162013"/>
            <a:ext cx="4458564" cy="8412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rtl="0" fontAlgn="base">
              <a:spcAft>
                <a:spcPts val="800"/>
              </a:spcAft>
            </a:pPr>
            <a:r>
              <a:rPr lang="en-GB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asbestos-containing materials are disturbed, tiny fibres are released into the air. </a:t>
            </a:r>
          </a:p>
          <a:p>
            <a:pPr algn="just" rtl="0" fontAlgn="base">
              <a:spcAft>
                <a:spcPts val="800"/>
              </a:spcAft>
            </a:pPr>
            <a:r>
              <a:rPr lang="en-GB" sz="1400" b="1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inhaled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</a:t>
            </a:r>
            <a:r>
              <a:rPr lang="en-GB" sz="1400" b="1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erious health issues </a:t>
            </a:r>
            <a:r>
              <a:rPr lang="en-GB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 cancer.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A8E5D9-180E-A12C-AD39-37E0F61E69A7}"/>
              </a:ext>
            </a:extLst>
          </p:cNvPr>
          <p:cNvSpPr txBox="1"/>
          <p:nvPr/>
        </p:nvSpPr>
        <p:spPr>
          <a:xfrm>
            <a:off x="6564771" y="1509567"/>
            <a:ext cx="23470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 your mouth and nose with a mask 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a t-shirt or fabric across your mouth and nose.</a:t>
            </a:r>
          </a:p>
        </p:txBody>
      </p:sp>
      <p:pic>
        <p:nvPicPr>
          <p:cNvPr id="28" name="Picture 27" descr="A broken metal plate on the ground&#10;&#10;AI-generated content may be incorrect.">
            <a:extLst>
              <a:ext uri="{FF2B5EF4-FFF2-40B4-BE49-F238E27FC236}">
                <a16:creationId xmlns:a16="http://schemas.microsoft.com/office/drawing/2014/main" id="{9B6E0655-9822-2BA4-AFB0-19BF94A1D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946" y="2361757"/>
            <a:ext cx="1364825" cy="983843"/>
          </a:xfrm>
          <a:prstGeom prst="rect">
            <a:avLst/>
          </a:prstGeom>
        </p:spPr>
      </p:pic>
      <p:pic>
        <p:nvPicPr>
          <p:cNvPr id="29" name="Picture 28" descr="A person wearing a mask&#10;&#10;AI-generated content may be incorrect.">
            <a:extLst>
              <a:ext uri="{FF2B5EF4-FFF2-40B4-BE49-F238E27FC236}">
                <a16:creationId xmlns:a16="http://schemas.microsoft.com/office/drawing/2014/main" id="{9E388753-0FB1-5598-795E-1B4EB4966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14" y="1436388"/>
            <a:ext cx="1054812" cy="102728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E0D9EB-4F09-729B-BA96-7B13D5079CE3}"/>
              </a:ext>
            </a:extLst>
          </p:cNvPr>
          <p:cNvSpPr txBox="1"/>
          <p:nvPr/>
        </p:nvSpPr>
        <p:spPr>
          <a:xfrm>
            <a:off x="6564771" y="3516236"/>
            <a:ext cx="263790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it in a plastic bag 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–and then put that plastic bag inside another plastic bag (double bagging). Seal with some tape if you have it. ​</a:t>
            </a:r>
          </a:p>
        </p:txBody>
      </p:sp>
      <p:pic>
        <p:nvPicPr>
          <p:cNvPr id="32" name="Graphic 31" descr="Tick with solid fill">
            <a:extLst>
              <a:ext uri="{FF2B5EF4-FFF2-40B4-BE49-F238E27FC236}">
                <a16:creationId xmlns:a16="http://schemas.microsoft.com/office/drawing/2014/main" id="{B59BED78-791E-6B2A-9D0C-522EC6FAC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7209" y="1500849"/>
            <a:ext cx="275914" cy="2617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B685A6-A438-7ECB-B0E0-2D7BF8059527}"/>
              </a:ext>
            </a:extLst>
          </p:cNvPr>
          <p:cNvSpPr txBox="1"/>
          <p:nvPr/>
        </p:nvSpPr>
        <p:spPr>
          <a:xfrm>
            <a:off x="6577390" y="2637274"/>
            <a:ext cx="23344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break it up into pieces. Avoid creating dust .</a:t>
            </a:r>
            <a:endParaRPr lang="en-GB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 descr="A person with a mask and a bag full of potatoes&#10;&#10;AI-generated content may be incorrect.">
            <a:extLst>
              <a:ext uri="{FF2B5EF4-FFF2-40B4-BE49-F238E27FC236}">
                <a16:creationId xmlns:a16="http://schemas.microsoft.com/office/drawing/2014/main" id="{432DD902-FC35-AE27-8CFD-D96F8DC9A7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181" y="3516236"/>
            <a:ext cx="759366" cy="1187338"/>
          </a:xfrm>
          <a:prstGeom prst="rect">
            <a:avLst/>
          </a:prstGeom>
        </p:spPr>
      </p:pic>
      <p:pic>
        <p:nvPicPr>
          <p:cNvPr id="37" name="Graphic 36" descr="Tick with solid fill">
            <a:extLst>
              <a:ext uri="{FF2B5EF4-FFF2-40B4-BE49-F238E27FC236}">
                <a16:creationId xmlns:a16="http://schemas.microsoft.com/office/drawing/2014/main" id="{3E04F396-8BC9-49EC-F408-42DA1532C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5224" y="3468895"/>
            <a:ext cx="275914" cy="2617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C496EA2-EA0A-6F61-B1A9-DE9343A9A6F9}"/>
              </a:ext>
            </a:extLst>
          </p:cNvPr>
          <p:cNvSpPr txBox="1"/>
          <p:nvPr/>
        </p:nvSpPr>
        <p:spPr>
          <a:xfrm>
            <a:off x="5377209" y="4754525"/>
            <a:ext cx="3960275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finished dispose the mask in the 2</a:t>
            </a:r>
            <a:r>
              <a:rPr lang="en-US" sz="1400" b="1" baseline="3000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bag.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BD22EB-98A8-DB74-81A8-8C8546423B4F}"/>
              </a:ext>
            </a:extLst>
          </p:cNvPr>
          <p:cNvSpPr txBox="1"/>
          <p:nvPr/>
        </p:nvSpPr>
        <p:spPr>
          <a:xfrm>
            <a:off x="5115616" y="1009936"/>
            <a:ext cx="4015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remove asbestos panels?</a:t>
            </a:r>
            <a:endParaRPr lang="en-GB" sz="2000" b="1">
              <a:solidFill>
                <a:srgbClr val="98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CDCEED-5492-4129-CB19-A7B61659E697}"/>
              </a:ext>
            </a:extLst>
          </p:cNvPr>
          <p:cNvCxnSpPr>
            <a:cxnSpLocks/>
          </p:cNvCxnSpPr>
          <p:nvPr/>
        </p:nvCxnSpPr>
        <p:spPr>
          <a:xfrm>
            <a:off x="4959037" y="1385750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084DEB-698F-AD96-9015-209C07017F4C}"/>
              </a:ext>
            </a:extLst>
          </p:cNvPr>
          <p:cNvSpPr txBox="1"/>
          <p:nvPr/>
        </p:nvSpPr>
        <p:spPr>
          <a:xfrm>
            <a:off x="5115616" y="5294672"/>
            <a:ext cx="4015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Disposal of Asbestos</a:t>
            </a:r>
            <a:endParaRPr lang="en-GB" sz="2000" b="1">
              <a:solidFill>
                <a:srgbClr val="98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00094F-4BAA-3A01-780E-A3DCF23A0B63}"/>
              </a:ext>
            </a:extLst>
          </p:cNvPr>
          <p:cNvCxnSpPr>
            <a:cxnSpLocks/>
          </p:cNvCxnSpPr>
          <p:nvPr/>
        </p:nvCxnSpPr>
        <p:spPr>
          <a:xfrm>
            <a:off x="4959037" y="5670486"/>
            <a:ext cx="3422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DC815E9-DF0B-E54F-15B8-A0AA02A8AC89}"/>
              </a:ext>
            </a:extLst>
          </p:cNvPr>
          <p:cNvSpPr txBox="1"/>
          <p:nvPr/>
        </p:nvSpPr>
        <p:spPr>
          <a:xfrm>
            <a:off x="5024912" y="5795902"/>
            <a:ext cx="4734834" cy="27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65"/>
              </a:lnSpc>
              <a:spcAft>
                <a:spcPts val="800"/>
              </a:spcAft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asbestos bags to one sid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for later collection.</a:t>
            </a:r>
            <a:endParaRPr lang="en-GB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magnifying glass on a roof&#10;&#10;AI-generated content may be incorrect.">
            <a:extLst>
              <a:ext uri="{FF2B5EF4-FFF2-40B4-BE49-F238E27FC236}">
                <a16:creationId xmlns:a16="http://schemas.microsoft.com/office/drawing/2014/main" id="{1DD33B80-7DF9-0EBA-F433-4E57802E35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103" y="1556227"/>
            <a:ext cx="1323158" cy="1271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D623B-D3CE-277F-BD58-82B80F26DB5E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771AA-617D-2944-8DFE-7FCF5826FA74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CEBAB0BF-A3A1-1369-90ED-3D8DB4639E31}"/>
              </a:ext>
            </a:extLst>
          </p:cNvPr>
          <p:cNvSpPr/>
          <p:nvPr/>
        </p:nvSpPr>
        <p:spPr>
          <a:xfrm>
            <a:off x="2633965" y="432903"/>
            <a:ext cx="1089900" cy="934496"/>
          </a:xfrm>
          <a:custGeom>
            <a:avLst/>
            <a:gdLst/>
            <a:ahLst/>
            <a:cxnLst/>
            <a:rect l="l" t="t" r="r" b="b"/>
            <a:pathLst>
              <a:path w="2432086" h="2085306">
                <a:moveTo>
                  <a:pt x="0" y="0"/>
                </a:moveTo>
                <a:lnTo>
                  <a:pt x="2432086" y="0"/>
                </a:lnTo>
                <a:lnTo>
                  <a:pt x="2432086" y="2085306"/>
                </a:lnTo>
                <a:lnTo>
                  <a:pt x="0" y="2085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0" name="Picture 29" descr="A close-up of a logo&#10;&#10;Description automatically generated">
            <a:extLst>
              <a:ext uri="{FF2B5EF4-FFF2-40B4-BE49-F238E27FC236}">
                <a16:creationId xmlns:a16="http://schemas.microsoft.com/office/drawing/2014/main" id="{872471FF-7235-599F-9641-59EA16B1EAC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325" y="641391"/>
            <a:ext cx="1482984" cy="3899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76C60E-73DA-959B-50B2-A7D5CADEA783}"/>
              </a:ext>
            </a:extLst>
          </p:cNvPr>
          <p:cNvSpPr txBox="1"/>
          <p:nvPr/>
        </p:nvSpPr>
        <p:spPr>
          <a:xfrm>
            <a:off x="1668586" y="428995"/>
            <a:ext cx="1510329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100" b="1">
                <a:latin typeface="Calibri"/>
                <a:ea typeface="Calibri"/>
                <a:cs typeface="Calibri"/>
              </a:defRPr>
            </a:lvl1pPr>
          </a:lstStyle>
          <a:p>
            <a:r>
              <a:rPr lang="en-GB" b="0">
                <a:solidFill>
                  <a:srgbClr val="980000"/>
                </a:solidFill>
              </a:rPr>
              <a:t>Content adapted from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94EA4C-2346-AAD6-388E-DEA4323A089A}"/>
              </a:ext>
            </a:extLst>
          </p:cNvPr>
          <p:cNvSpPr txBox="1"/>
          <p:nvPr/>
        </p:nvSpPr>
        <p:spPr>
          <a:xfrm>
            <a:off x="6052590" y="256468"/>
            <a:ext cx="32587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400" b="0" i="0">
                <a:solidFill>
                  <a:srgbClr val="98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Asbestos should preferably be handled by </a:t>
            </a:r>
            <a:r>
              <a:rPr lang="en-GB" sz="140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experts </a:t>
            </a:r>
            <a:r>
              <a:rPr lang="en-GB" sz="1400" b="0" i="0">
                <a:solidFill>
                  <a:srgbClr val="98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associated health risks.</a:t>
            </a:r>
          </a:p>
        </p:txBody>
      </p:sp>
      <p:pic>
        <p:nvPicPr>
          <p:cNvPr id="45" name="Picture 44" descr="A yellow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CBB9F0A3-CACA-AC0C-A5BC-BED9A23CAA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031" y="232349"/>
            <a:ext cx="579248" cy="48630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95251CA-1A70-CE0E-11B5-AA49D43B63F8}"/>
              </a:ext>
            </a:extLst>
          </p:cNvPr>
          <p:cNvSpPr/>
          <p:nvPr/>
        </p:nvSpPr>
        <p:spPr>
          <a:xfrm>
            <a:off x="5377206" y="152400"/>
            <a:ext cx="3960275" cy="705948"/>
          </a:xfrm>
          <a:prstGeom prst="rect">
            <a:avLst/>
          </a:prstGeom>
          <a:noFill/>
          <a:ln w="9525">
            <a:solidFill>
              <a:srgbClr val="9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3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A0154-7904-8A5F-8C18-9035DD740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6">
            <a:extLst>
              <a:ext uri="{FF2B5EF4-FFF2-40B4-BE49-F238E27FC236}">
                <a16:creationId xmlns:a16="http://schemas.microsoft.com/office/drawing/2014/main" id="{73C1C740-D0FA-BC95-808E-1B230A31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3755" y="6336560"/>
            <a:ext cx="290132" cy="527403"/>
          </a:xfrm>
          <a:solidFill>
            <a:srgbClr val="980000"/>
          </a:solidFill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GB" sz="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Slide Number Placeholder 56">
            <a:extLst>
              <a:ext uri="{FF2B5EF4-FFF2-40B4-BE49-F238E27FC236}">
                <a16:creationId xmlns:a16="http://schemas.microsoft.com/office/drawing/2014/main" id="{896D0C7C-F032-3B66-8F4B-4246E2BA580E}"/>
              </a:ext>
            </a:extLst>
          </p:cNvPr>
          <p:cNvSpPr txBox="1">
            <a:spLocks/>
          </p:cNvSpPr>
          <p:nvPr/>
        </p:nvSpPr>
        <p:spPr>
          <a:xfrm>
            <a:off x="4608570" y="6344867"/>
            <a:ext cx="290132" cy="527403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GB" sz="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805FD60-AA10-54B5-4741-3441BFA7A8FA}"/>
              </a:ext>
            </a:extLst>
          </p:cNvPr>
          <p:cNvCxnSpPr>
            <a:cxnSpLocks/>
          </p:cNvCxnSpPr>
          <p:nvPr/>
        </p:nvCxnSpPr>
        <p:spPr>
          <a:xfrm>
            <a:off x="4952382" y="0"/>
            <a:ext cx="0" cy="6858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0DB6C1-A125-A29F-F238-B69C11570262}"/>
              </a:ext>
            </a:extLst>
          </p:cNvPr>
          <p:cNvCxnSpPr>
            <a:cxnSpLocks/>
          </p:cNvCxnSpPr>
          <p:nvPr/>
        </p:nvCxnSpPr>
        <p:spPr>
          <a:xfrm>
            <a:off x="13070" y="6336560"/>
            <a:ext cx="990015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Google Shape;71;g33a6f523f4b_13_6">
            <a:extLst>
              <a:ext uri="{FF2B5EF4-FFF2-40B4-BE49-F238E27FC236}">
                <a16:creationId xmlns:a16="http://schemas.microsoft.com/office/drawing/2014/main" id="{13FE4780-6A13-2C38-534D-F8643A365F83}"/>
              </a:ext>
            </a:extLst>
          </p:cNvPr>
          <p:cNvSpPr txBox="1">
            <a:spLocks/>
          </p:cNvSpPr>
          <p:nvPr/>
        </p:nvSpPr>
        <p:spPr>
          <a:xfrm>
            <a:off x="273294" y="289078"/>
            <a:ext cx="4331149" cy="46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200" b="1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COOKING AND LIGHTING – FIRE PREVENTION AND HEALTH RISKS 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4A2C0-7234-7C1F-9DF5-D40A0446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3" y="1384149"/>
            <a:ext cx="1853712" cy="1515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0F2B2-32E8-122E-36F7-E773D9301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215" y="1658792"/>
            <a:ext cx="1205946" cy="1229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6B599-C8D3-FD57-BED5-E854DAC2FCFC}"/>
              </a:ext>
            </a:extLst>
          </p:cNvPr>
          <p:cNvSpPr txBox="1"/>
          <p:nvPr/>
        </p:nvSpPr>
        <p:spPr>
          <a:xfrm>
            <a:off x="2076450" y="5306006"/>
            <a:ext cx="256703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Keep the flame enclosed in a stove or metal cage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Raise the stove using bricks</a:t>
            </a:r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86C4F0-A331-DDF7-10A8-877E8056A231}"/>
              </a:ext>
            </a:extLst>
          </p:cNvPr>
          <p:cNvGrpSpPr/>
          <p:nvPr/>
        </p:nvGrpSpPr>
        <p:grpSpPr>
          <a:xfrm>
            <a:off x="8256746" y="3564190"/>
            <a:ext cx="1614848" cy="1129543"/>
            <a:chOff x="10694597" y="2684655"/>
            <a:chExt cx="1614848" cy="1129543"/>
          </a:xfrm>
        </p:grpSpPr>
        <p:sp>
          <p:nvSpPr>
            <p:cNvPr id="8" name="Freeform 44">
              <a:extLst>
                <a:ext uri="{FF2B5EF4-FFF2-40B4-BE49-F238E27FC236}">
                  <a16:creationId xmlns:a16="http://schemas.microsoft.com/office/drawing/2014/main" id="{FDFBD316-9CE1-34B3-EF9F-09E9E575900F}"/>
                </a:ext>
              </a:extLst>
            </p:cNvPr>
            <p:cNvSpPr/>
            <p:nvPr/>
          </p:nvSpPr>
          <p:spPr>
            <a:xfrm>
              <a:off x="11141936" y="2684655"/>
              <a:ext cx="1167509" cy="1129543"/>
            </a:xfrm>
            <a:custGeom>
              <a:avLst/>
              <a:gdLst/>
              <a:ahLst/>
              <a:cxnLst/>
              <a:rect l="l" t="t" r="r" b="b"/>
              <a:pathLst>
                <a:path w="1408032" h="1414550">
                  <a:moveTo>
                    <a:pt x="0" y="0"/>
                  </a:moveTo>
                  <a:lnTo>
                    <a:pt x="1408031" y="0"/>
                  </a:lnTo>
                  <a:lnTo>
                    <a:pt x="1408031" y="1414551"/>
                  </a:lnTo>
                  <a:lnTo>
                    <a:pt x="0" y="1414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6F52AE73-84FD-47DD-9990-3BAC3393EEFD}"/>
                </a:ext>
              </a:extLst>
            </p:cNvPr>
            <p:cNvSpPr/>
            <p:nvPr/>
          </p:nvSpPr>
          <p:spPr>
            <a:xfrm flipH="1">
              <a:off x="10694597" y="2900924"/>
              <a:ext cx="564375" cy="888814"/>
            </a:xfrm>
            <a:custGeom>
              <a:avLst/>
              <a:gdLst/>
              <a:ahLst/>
              <a:cxnLst/>
              <a:rect l="l" t="t" r="r" b="b"/>
              <a:pathLst>
                <a:path w="689090" h="1111476">
                  <a:moveTo>
                    <a:pt x="689089" y="0"/>
                  </a:moveTo>
                  <a:lnTo>
                    <a:pt x="0" y="0"/>
                  </a:lnTo>
                  <a:lnTo>
                    <a:pt x="0" y="1111477"/>
                  </a:lnTo>
                  <a:lnTo>
                    <a:pt x="689089" y="1111477"/>
                  </a:lnTo>
                  <a:lnTo>
                    <a:pt x="689089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A39C0D56-4663-9E98-7B10-9907B3EC996C}"/>
                </a:ext>
              </a:extLst>
            </p:cNvPr>
            <p:cNvSpPr/>
            <p:nvPr/>
          </p:nvSpPr>
          <p:spPr>
            <a:xfrm>
              <a:off x="11053131" y="2684655"/>
              <a:ext cx="731767" cy="722029"/>
            </a:xfrm>
            <a:custGeom>
              <a:avLst/>
              <a:gdLst/>
              <a:ahLst/>
              <a:cxnLst/>
              <a:rect l="l" t="t" r="r" b="b"/>
              <a:pathLst>
                <a:path w="883207" h="900158">
                  <a:moveTo>
                    <a:pt x="0" y="0"/>
                  </a:moveTo>
                  <a:lnTo>
                    <a:pt x="883207" y="0"/>
                  </a:lnTo>
                  <a:lnTo>
                    <a:pt x="883207" y="900159"/>
                  </a:lnTo>
                  <a:lnTo>
                    <a:pt x="0" y="90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6BC5F3-0841-6AB4-0517-A16EA38D55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358" y="3239126"/>
            <a:ext cx="757964" cy="1338332"/>
          </a:xfrm>
          <a:prstGeom prst="rect">
            <a:avLst/>
          </a:prstGeom>
        </p:spPr>
      </p:pic>
      <p:pic>
        <p:nvPicPr>
          <p:cNvPr id="16" name="Graphic 15" descr="No sign with solid fill">
            <a:extLst>
              <a:ext uri="{FF2B5EF4-FFF2-40B4-BE49-F238E27FC236}">
                <a16:creationId xmlns:a16="http://schemas.microsoft.com/office/drawing/2014/main" id="{D1739CE7-3C1F-712D-9242-7057C32177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3824" y="3285447"/>
            <a:ext cx="513371" cy="5127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EA6608-766F-CF96-C2C3-D6E4FEEE3278}"/>
              </a:ext>
            </a:extLst>
          </p:cNvPr>
          <p:cNvSpPr txBox="1"/>
          <p:nvPr/>
        </p:nvSpPr>
        <p:spPr>
          <a:xfrm>
            <a:off x="198361" y="832047"/>
            <a:ext cx="469713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best to cook in </a:t>
            </a:r>
            <a:r>
              <a:rPr lang="en-GB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outdoor areas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away from any flammable materials, to reduce the risk of fire.</a:t>
            </a:r>
            <a:endParaRPr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59E13-A031-FBDE-F18C-4CDB299DB102}"/>
              </a:ext>
            </a:extLst>
          </p:cNvPr>
          <p:cNvSpPr txBox="1"/>
          <p:nvPr/>
        </p:nvSpPr>
        <p:spPr>
          <a:xfrm>
            <a:off x="130537" y="3135022"/>
            <a:ext cx="469713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it's not possible and you have to cook inside the same area you're occupying, make sure to: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542610-27EE-10AC-7B21-BAF90D433B4E}"/>
              </a:ext>
            </a:extLst>
          </p:cNvPr>
          <p:cNvGrpSpPr/>
          <p:nvPr/>
        </p:nvGrpSpPr>
        <p:grpSpPr>
          <a:xfrm>
            <a:off x="2472331" y="3646058"/>
            <a:ext cx="1172457" cy="1655011"/>
            <a:chOff x="2137902" y="4450729"/>
            <a:chExt cx="1172457" cy="1655011"/>
          </a:xfrm>
        </p:grpSpPr>
        <p:pic>
          <p:nvPicPr>
            <p:cNvPr id="15" name="Picture 14" descr="A comparison of cooking pot and pot on fire&#10;&#10;AI-generated content may be incorrect.">
              <a:extLst>
                <a:ext uri="{FF2B5EF4-FFF2-40B4-BE49-F238E27FC236}">
                  <a16:creationId xmlns:a16="http://schemas.microsoft.com/office/drawing/2014/main" id="{D6242144-6D5E-C0CA-739C-379C6DD0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7902" y="4450729"/>
              <a:ext cx="1172457" cy="165315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FEEEE2-A60E-2C8A-9140-F7DA70A3BC41}"/>
                </a:ext>
              </a:extLst>
            </p:cNvPr>
            <p:cNvSpPr/>
            <p:nvPr/>
          </p:nvSpPr>
          <p:spPr>
            <a:xfrm>
              <a:off x="2836101" y="5969174"/>
              <a:ext cx="249250" cy="13656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800183A-D913-FBCC-5016-7479AC0CC31B}"/>
                </a:ext>
              </a:extLst>
            </p:cNvPr>
            <p:cNvSpPr/>
            <p:nvPr/>
          </p:nvSpPr>
          <p:spPr>
            <a:xfrm>
              <a:off x="2402247" y="5969173"/>
              <a:ext cx="249250" cy="13656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0263B4-6C1B-4305-A7DA-3B0BB697F8FC}"/>
              </a:ext>
            </a:extLst>
          </p:cNvPr>
          <p:cNvGrpSpPr/>
          <p:nvPr/>
        </p:nvGrpSpPr>
        <p:grpSpPr>
          <a:xfrm>
            <a:off x="7302556" y="391543"/>
            <a:ext cx="2344472" cy="1892517"/>
            <a:chOff x="5372186" y="1472764"/>
            <a:chExt cx="2778090" cy="22425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DD3893-D428-4096-3553-3A0617C66FDC}"/>
                </a:ext>
              </a:extLst>
            </p:cNvPr>
            <p:cNvSpPr/>
            <p:nvPr/>
          </p:nvSpPr>
          <p:spPr>
            <a:xfrm>
              <a:off x="6979126" y="1592729"/>
              <a:ext cx="1171150" cy="1745787"/>
            </a:xfrm>
            <a:prstGeom prst="rect">
              <a:avLst/>
            </a:prstGeom>
            <a:solidFill>
              <a:srgbClr val="FFE9CE"/>
            </a:solidFill>
            <a:ln w="28575">
              <a:solidFill>
                <a:srgbClr val="B46A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drawing of a cooking pot on a stove&#10;&#10;AI-generated content may be incorrect.">
              <a:extLst>
                <a:ext uri="{FF2B5EF4-FFF2-40B4-BE49-F238E27FC236}">
                  <a16:creationId xmlns:a16="http://schemas.microsoft.com/office/drawing/2014/main" id="{D0413EB8-3A57-6EB3-6D47-C1A6D062B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58"/>
            <a:stretch>
              <a:fillRect/>
            </a:stretch>
          </p:blipFill>
          <p:spPr>
            <a:xfrm>
              <a:off x="5372186" y="1472764"/>
              <a:ext cx="2720366" cy="224254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1AE49BD-77D6-099D-43A3-252A0BAA6B3B}"/>
              </a:ext>
            </a:extLst>
          </p:cNvPr>
          <p:cNvSpPr txBox="1"/>
          <p:nvPr/>
        </p:nvSpPr>
        <p:spPr>
          <a:xfrm>
            <a:off x="5261284" y="286901"/>
            <a:ext cx="2295757" cy="22621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Don't let the stove unattended </a:t>
            </a:r>
          </a:p>
          <a:p>
            <a:endParaRPr lang="en-GB" sz="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Use a metal/ clay barrier around the stove if available</a:t>
            </a:r>
          </a:p>
          <a:p>
            <a:endParaRPr lang="en-GB" sz="5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Keep distance between the walls and the stove</a:t>
            </a:r>
          </a:p>
          <a:p>
            <a:endParaRPr lang="en-GB" sz="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Ensure ventilation while cooking </a:t>
            </a:r>
          </a:p>
        </p:txBody>
      </p:sp>
      <p:pic>
        <p:nvPicPr>
          <p:cNvPr id="27" name="Picture 26" descr="A candle and a candle holder&#10;&#10;AI-generated content may be incorrect.">
            <a:extLst>
              <a:ext uri="{FF2B5EF4-FFF2-40B4-BE49-F238E27FC236}">
                <a16:creationId xmlns:a16="http://schemas.microsoft.com/office/drawing/2014/main" id="{7760228B-2DC3-8C82-DB1B-E443444153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1644" y="3681377"/>
            <a:ext cx="1398601" cy="8905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CE561F-94BB-2D59-9039-BAE925CD02BE}"/>
              </a:ext>
            </a:extLst>
          </p:cNvPr>
          <p:cNvSpPr txBox="1"/>
          <p:nvPr/>
        </p:nvSpPr>
        <p:spPr>
          <a:xfrm>
            <a:off x="8141211" y="4802462"/>
            <a:ext cx="16511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/>
              </a:rPr>
              <a:t>Keep the fire away from any flammable materials and children. </a:t>
            </a:r>
            <a:r>
              <a:rPr lang="en-GB" sz="1600">
                <a:latin typeface="Aptos"/>
                <a:ea typeface="Calibri"/>
                <a:cs typeface="Calibri"/>
              </a:rPr>
              <a:t> 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C217B7-2A09-5ADC-30C3-9C0DB8C56EA6}"/>
              </a:ext>
            </a:extLst>
          </p:cNvPr>
          <p:cNvSpPr txBox="1"/>
          <p:nvPr/>
        </p:nvSpPr>
        <p:spPr>
          <a:xfrm>
            <a:off x="6653272" y="4802461"/>
            <a:ext cx="17775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/>
              </a:rPr>
              <a:t>If candles are used, try to secure them in a non-combustible holders.</a:t>
            </a:r>
            <a:r>
              <a:rPr lang="en-GB" sz="1400">
                <a:latin typeface="Calibri"/>
                <a:ea typeface="Calibri"/>
                <a:cs typeface="Calibri"/>
              </a:rPr>
              <a:t> </a:t>
            </a:r>
            <a:endParaRPr lang="en-GB" sz="1400"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1F1B0-D8C4-1EF1-8131-5605A2C80934}"/>
              </a:ext>
            </a:extLst>
          </p:cNvPr>
          <p:cNvSpPr txBox="1"/>
          <p:nvPr/>
        </p:nvSpPr>
        <p:spPr>
          <a:xfrm>
            <a:off x="5006249" y="4802459"/>
            <a:ext cx="164676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latin typeface="Calibri"/>
                <a:ea typeface="Calibri"/>
                <a:cs typeface="Calibri"/>
              </a:rPr>
              <a:t>Be aware of fire and health risks</a:t>
            </a:r>
            <a:r>
              <a:rPr lang="en-GB" sz="1400" b="1">
                <a:latin typeface="Calibri"/>
                <a:ea typeface="Calibri"/>
                <a:cs typeface="Calibri"/>
              </a:rPr>
              <a:t> </a:t>
            </a:r>
            <a:r>
              <a:rPr lang="en-GB" sz="1400">
                <a:latin typeface="Calibri"/>
                <a:ea typeface="Calibri"/>
                <a:cs typeface="Calibri"/>
              </a:rPr>
              <a:t>such as oil or kerosene lamps and candles.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6A5CB1-0A9E-AB0A-7398-7DF25C1741D9}"/>
              </a:ext>
            </a:extLst>
          </p:cNvPr>
          <p:cNvSpPr txBox="1"/>
          <p:nvPr/>
        </p:nvSpPr>
        <p:spPr>
          <a:xfrm>
            <a:off x="5169016" y="2992942"/>
            <a:ext cx="469713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solidFill>
                  <a:schemeClr val="accent1"/>
                </a:solidFill>
                <a:ea typeface="+mn-lt"/>
                <a:cs typeface="+mn-lt"/>
              </a:rPr>
              <a:t>Keep in mind: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41D8A-F619-38B5-8E01-32C9719FE831}"/>
              </a:ext>
            </a:extLst>
          </p:cNvPr>
          <p:cNvSpPr txBox="1"/>
          <p:nvPr/>
        </p:nvSpPr>
        <p:spPr>
          <a:xfrm>
            <a:off x="4952382" y="6402883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097D66-11AA-2CA2-AC27-C890A09BEAD6}"/>
              </a:ext>
            </a:extLst>
          </p:cNvPr>
          <p:cNvSpPr txBox="1"/>
          <p:nvPr/>
        </p:nvSpPr>
        <p:spPr>
          <a:xfrm>
            <a:off x="19124" y="6401751"/>
            <a:ext cx="459137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>
                <a:latin typeface="Calibri"/>
                <a:ea typeface="Calibri"/>
                <a:cs typeface="Calibri"/>
              </a:rPr>
              <a:t>Note: </a:t>
            </a:r>
            <a:r>
              <a:rPr lang="en-GB" sz="1100">
                <a:latin typeface="Calibri"/>
                <a:ea typeface="Calibri"/>
                <a:cs typeface="Calibri"/>
              </a:rPr>
              <a:t>This tool offers basic guidance only and is not a substitute for expert structural assessment. </a:t>
            </a:r>
            <a:r>
              <a:rPr lang="en-GB" sz="1100" i="1">
                <a:latin typeface="Calibri"/>
                <a:ea typeface="Calibri"/>
                <a:cs typeface="Calibri"/>
              </a:rPr>
              <a:t>(Partners to insert hotline or contact information)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comparison of cooking pot and pot on fire&#10;&#10;AI-generated content may be incorrect.">
            <a:extLst>
              <a:ext uri="{FF2B5EF4-FFF2-40B4-BE49-F238E27FC236}">
                <a16:creationId xmlns:a16="http://schemas.microsoft.com/office/drawing/2014/main" id="{6E4D24C0-CE88-CF14-27B7-806754CC0A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5"/>
          <a:stretch>
            <a:fillRect/>
          </a:stretch>
        </p:blipFill>
        <p:spPr>
          <a:xfrm>
            <a:off x="685204" y="3820695"/>
            <a:ext cx="1172457" cy="16531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207E39-7E0A-3E7B-9B17-EE7AB7E042F2}"/>
              </a:ext>
            </a:extLst>
          </p:cNvPr>
          <p:cNvSpPr txBox="1"/>
          <p:nvPr/>
        </p:nvSpPr>
        <p:spPr>
          <a:xfrm>
            <a:off x="221905" y="5310271"/>
            <a:ext cx="1854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>
                <a:latin typeface="Calibri"/>
                <a:ea typeface="Calibri"/>
                <a:cs typeface="Calibri"/>
              </a:rPr>
              <a:t>Avoid an open flame</a:t>
            </a:r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B9B306-B8E9-53E6-B162-074CDEC49525}"/>
              </a:ext>
            </a:extLst>
          </p:cNvPr>
          <p:cNvSpPr txBox="1"/>
          <p:nvPr/>
        </p:nvSpPr>
        <p:spPr>
          <a:xfrm>
            <a:off x="5261283" y="2531276"/>
            <a:ext cx="496062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q"/>
              <a:defRPr sz="1400">
                <a:latin typeface="Calibri"/>
                <a:ea typeface="Calibri"/>
                <a:cs typeface="Calibri"/>
              </a:defRPr>
            </a:lvl1pPr>
          </a:lstStyle>
          <a:p>
            <a:r>
              <a:rPr lang="en-GB"/>
              <a:t>Ensure the stove is turned off completely after use.</a:t>
            </a:r>
          </a:p>
        </p:txBody>
      </p:sp>
    </p:spTree>
    <p:extLst>
      <p:ext uri="{BB962C8B-B14F-4D97-AF65-F5344CB8AC3E}">
        <p14:creationId xmlns:p14="http://schemas.microsoft.com/office/powerpoint/2010/main" val="262963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7ba8cc-9817-4ab6-ae92-58f64126b60a" xsi:nil="true"/>
    <lcf76f155ced4ddcb4097134ff3c332f xmlns="0ac05d1f-b661-4c63-a76d-b6071537df2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60192D4247F428C7226BCA2806A6B" ma:contentTypeVersion="16" ma:contentTypeDescription="Create a new document." ma:contentTypeScope="" ma:versionID="eee584aba791e41675edd82fea057192">
  <xsd:schema xmlns:xsd="http://www.w3.org/2001/XMLSchema" xmlns:xs="http://www.w3.org/2001/XMLSchema" xmlns:p="http://schemas.microsoft.com/office/2006/metadata/properties" xmlns:ns2="0ac05d1f-b661-4c63-a76d-b6071537df2a" xmlns:ns3="e47ba8cc-9817-4ab6-ae92-58f64126b60a" targetNamespace="http://schemas.microsoft.com/office/2006/metadata/properties" ma:root="true" ma:fieldsID="30b27f0abc8e8116db3aa2d7321f7375" ns2:_="" ns3:_="">
    <xsd:import namespace="0ac05d1f-b661-4c63-a76d-b6071537df2a"/>
    <xsd:import namespace="e47ba8cc-9817-4ab6-ae92-58f64126b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05d1f-b661-4c63-a76d-b6071537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075169-e743-4e67-92e4-1780b43d7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ba8cc-9817-4ab6-ae92-58f64126b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289d8be-f11f-4eca-ad18-03d739e5cc41}" ma:internalName="TaxCatchAll" ma:showField="CatchAllData" ma:web="e47ba8cc-9817-4ab6-ae92-58f64126b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5755C-24EE-4FAE-BA5A-EAC99135221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30541ce-0982-4138-826e-ddc41827d275"/>
    <ds:schemaRef ds:uri="36fc475e-b6e5-412e-b617-83afc07dec43"/>
    <ds:schemaRef ds:uri="http://www.w3.org/XML/1998/namespace"/>
    <ds:schemaRef ds:uri="http://purl.org/dc/dcmitype/"/>
    <ds:schemaRef ds:uri="e47ba8cc-9817-4ab6-ae92-58f64126b60a"/>
    <ds:schemaRef ds:uri="0ac05d1f-b661-4c63-a76d-b6071537df2a"/>
  </ds:schemaRefs>
</ds:datastoreItem>
</file>

<file path=customXml/itemProps2.xml><?xml version="1.0" encoding="utf-8"?>
<ds:datastoreItem xmlns:ds="http://schemas.openxmlformats.org/officeDocument/2006/customXml" ds:itemID="{55883AF4-118B-4459-A3DF-DED064667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05d1f-b661-4c63-a76d-b6071537df2a"/>
    <ds:schemaRef ds:uri="e47ba8cc-9817-4ab6-ae92-58f64126b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514D34-538C-4597-8410-CBBA1633E4F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80c308c-d08d-4b07-915c-11a92d9cc6bd}" enabled="0" method="" siteId="{b80c308c-d08d-4b07-915c-11a92d9cc6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1994</Words>
  <Application>Microsoft Office PowerPoint</Application>
  <PresentationFormat>A4 Paper (210x297 mm)</PresentationFormat>
  <Paragraphs>247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Ayoub, Rana</dc:creator>
  <cp:lastModifiedBy>Ayoub, Rana</cp:lastModifiedBy>
  <cp:revision>432</cp:revision>
  <dcterms:created xsi:type="dcterms:W3CDTF">2025-09-08T13:53:17Z</dcterms:created>
  <dcterms:modified xsi:type="dcterms:W3CDTF">2025-10-28T12:23:16Z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0x010100B5D60192D4247F428C7226BCA2806A6B</vt:lpwstr>
  </property>
  <property fmtid="{D5CDD505-2E9C-101B-9397-08002B2CF9AE}" pid="3" name="MediaServiceImageTags">
    <vt:lpwstr/>
  </property>
</Properties>
</file>